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69" y="6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075DA-8444-42AF-8199-C7525A61C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E5AAB-79F0-418A-95AE-44886E97E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9F750-0FEB-4D4C-9860-8E0828163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B1E92-4561-412F-9C63-D3BEEFCCB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EB9AD-CCA6-4093-B1EB-47DA6F02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0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7B087-AB22-4A87-A521-311FC4285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8F9EA5-962A-4A45-A847-20BAF80BF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96248-5ED7-40D0-A23B-192325000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EA015-985C-497C-BAA0-2D140E63A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77331-8A44-4FF7-8594-2FFF95FAF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1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B91818-E9E2-4713-AF38-C403FF3C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C0B5E3-1B78-4E64-92D5-0C87506AB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0A826-D17F-4EC4-8C29-CE13FA2F4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ADC93-059B-4AD7-BF0C-AB3701BAD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8EEC2-28EC-443C-B948-7CB625D1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2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3C1B-CD40-47BC-A66E-E932FB61B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3024-DCDF-4238-BE85-99F1874C7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245B6-F1EB-432E-B9FE-228725AF3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A28D2-BCA7-4B6B-9681-4375862C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C21EC-6504-4199-BC02-E2190C058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1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B3885-BE73-4D43-90AF-D8D5A6F5D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6370B-65E2-4416-96CB-45FF0DAC0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EDEB5-9606-474D-94B8-BE38E082F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820A8-25A2-4337-9C01-EA97BE690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DA280-559A-4667-A2C9-D49CB8F75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3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25058-0FB8-4A6C-BF37-154041844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EA4B3-71EA-42CE-859D-4C779B07F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B34A9-1F18-4CD9-AF13-A3D53A4F9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8AE55-9B9B-4F73-AA41-7C2A806AF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293A7-0FB9-4BB4-A822-6EE0D1414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C993A-584A-4477-B643-1D6E5E9B0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1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90C21-9683-44D3-95AA-7A7802F07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83887-58F7-46B9-BF23-ABAB60FC4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ACE0CA-F9B8-4925-86A6-B9A00E4D4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2DD5AE-A3E0-4A74-8B46-3245F951E2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2D9E33-A967-4350-9065-F86B1E8004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600D43-BDA3-4543-9859-797E387E2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06E7A9-DEAA-4AA6-B20F-880CA6F20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73B003-F5F3-4341-9636-569379305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84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04F23-4950-405A-B7A0-EE5A8BDF7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DAD4CB-545F-48E3-8D7F-83BFB05D9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166107-AC8B-453A-A127-9BE9D3D4E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788C68-17DD-4771-91F5-7B8F7EEC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8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horz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344F09-E306-4234-A759-069B772CE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728A88-B1E1-4C91-9C5E-E01EA3B65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B03BF-5B7A-4946-92DA-04C453438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10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7B350-1155-4CE4-A32A-A41C5FD1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2C00E-8B1D-43C6-B074-6660637E1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D2306B-C2C3-4708-B742-4D1DFFC10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A925D-586E-461B-B62C-0EA986999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45CE8-3905-485D-A53C-EC80EA369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F7A009-B2BD-4D2F-8A48-0DB3DCE4D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80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4D1DC-83DC-4B70-B453-75C353602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19834E-71E2-4CC1-B1A2-3D996B0815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0149E-9513-4B41-B8DA-0DD0A82E0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71A49-4E77-4776-9CD7-6DD5F4624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6A46E-5B3A-48ED-A83C-1F3F6CB4C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D72C7-F437-4594-B3E3-9A9CE68B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2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89E770-056F-4E40-8926-00F28F87E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1147D9-3D0C-4CB5-9687-7AE5EB624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95E3D-3832-4CFF-91C3-42E5FCC20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51B5A-9EC6-4E54-AC6C-9D8016F43A52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C4CEE-24DA-4CFB-99D9-3C2E137037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C922-822E-4C3E-930B-EA002C6E86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5FB75-4DE0-4AB6-BBC6-B0419F58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75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7648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Dyksen, Wayne</dc:creator>
  <cp:lastModifiedBy>Wayne Dyksen</cp:lastModifiedBy>
  <cp:revision>35</cp:revision>
  <dcterms:created xsi:type="dcterms:W3CDTF">2019-10-17T10:36:01Z</dcterms:created>
  <dcterms:modified xsi:type="dcterms:W3CDTF">2025-01-29T16:25:34Z</dcterms:modified>
</cp:coreProperties>
</file>