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50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75DA-8444-42AF-8199-C7525A61C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E5AAB-79F0-418A-95AE-44886E97E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9F750-0FEB-4D4C-9860-8E082816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B1E92-4561-412F-9C63-D3BEEFCC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EB9AD-CCA6-4093-B1EB-47DA6F02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B087-AB22-4A87-A521-311FC428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F9EA5-962A-4A45-A847-20BAF80BF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96248-5ED7-40D0-A23B-19232500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EA015-985C-497C-BAA0-2D140E63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77331-8A44-4FF7-8594-2FFF95FA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1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B91818-E9E2-4713-AF38-C403FF3C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0B5E3-1B78-4E64-92D5-0C87506AB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0A826-D17F-4EC4-8C29-CE13FA2F4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DC93-059B-4AD7-BF0C-AB3701BA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8EEC2-28EC-443C-B948-7CB625D1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2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53C1B-CD40-47BC-A66E-E932FB61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13024-DCDF-4238-BE85-99F1874C7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45B6-F1EB-432E-B9FE-228725AF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A28D2-BCA7-4B6B-9681-4375862C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C21EC-6504-4199-BC02-E2190C05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3885-BE73-4D43-90AF-D8D5A6F5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6370B-65E2-4416-96CB-45FF0DAC0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EDEB5-9606-474D-94B8-BE38E082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20A8-25A2-4337-9C01-EA97BE69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DA280-559A-4667-A2C9-D49CB8F7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3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5058-0FB8-4A6C-BF37-15404184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EA4B3-71EA-42CE-859D-4C779B07F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B34A9-1F18-4CD9-AF13-A3D53A4F9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8AE55-9B9B-4F73-AA41-7C2A806A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293A7-0FB9-4BB4-A822-6EE0D141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C993A-584A-4477-B643-1D6E5E9B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1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0C21-9683-44D3-95AA-7A7802F0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83887-58F7-46B9-BF23-ABAB60FC4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CE0CA-F9B8-4925-86A6-B9A00E4D4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DD5AE-A3E0-4A74-8B46-3245F951E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D9E33-A967-4350-9065-F86B1E800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600D43-BDA3-4543-9859-797E387E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06E7A9-DEAA-4AA6-B20F-880CA6F2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3B003-F5F3-4341-9636-56937930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8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4F23-4950-405A-B7A0-EE5A8BDF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AD4CB-545F-48E3-8D7F-83BFB05D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66107-AC8B-453A-A127-9BE9D3D4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88C68-17DD-4771-91F5-7B8F7EEC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344F09-E306-4234-A759-069B772C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728A88-B1E1-4C91-9C5E-E01EA3B6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B03BF-5B7A-4946-92DA-04C45343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1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7B350-1155-4CE4-A32A-A41C5FD1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C00E-8B1D-43C6-B074-6660637E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2306B-C2C3-4708-B742-4D1DFFC10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A925D-586E-461B-B62C-0EA98699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5CE8-3905-485D-A53C-EC80EA369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7A009-B2BD-4D2F-8A48-0DB3DCE4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8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D1DC-83DC-4B70-B453-75C35360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9834E-71E2-4CC1-B1A2-3D996B081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0149E-9513-4B41-B8DA-0DD0A82E0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71A49-4E77-4776-9CD7-6DD5F462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6A46E-5B3A-48ED-A83C-1F3F6CB4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D72C7-F437-4594-B3E3-9A9CE68B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9E770-056F-4E40-8926-00F28F87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147D9-3D0C-4CB5-9687-7AE5EB624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95E3D-3832-4CFF-91C3-42E5FCC20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1B5A-9EC6-4E54-AC6C-9D8016F43A5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C4CEE-24DA-4CFB-99D9-3C2E13703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CC922-822E-4C3E-930B-EA002C6E8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5FB75-4DE0-4AB6-BBC6-B0419F588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648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29C9D5-D3CF-8199-06F9-FE032895707A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team-anthropocene-institute-artwork-3.png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18C84-CC1D-23A5-ECF6-6C038C0D5C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273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070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F795AC-1654-0371-8EEE-84574D545C80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team-anthropocene-institute-artwork-4.png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1E59D-3929-18D4-38D8-3557351CF1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149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7443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9B531-0FF8-A576-DF24-16B500E78B6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team-atomic-object-artwork-1.png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2D5CD-1BF1-0202-09A7-2FC4CD1D74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5795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45CAFE-AD44-7DD2-E4F2-99B9636B0A29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team-atomic-object-artwork-2.png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AF67D-302F-2196-5366-B9766DAF03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28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448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4001D-E332-9D25-1A23-660379738789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team-atomic-object-artwork-3.png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49E14-7781-DF4A-86D8-2701B79CF2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64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0910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54AE1-86D4-53AE-3D8E-AF69DE297933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team-auto-owners-artwork-1.png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91A53-DC03-97E2-A937-A1633104F9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28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4109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485315-207D-F80F-908C-FC981EC23734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team-auto-owners-artwork-2.png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D7816-5EC9-F580-D617-3D0E9599D2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78753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B0BFEC-A86F-63B1-A690-3C4C0CD7AF2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team-csaa-insurance-artwork-1.png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ED992-76E5-62BD-0305-3E01478352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39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538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E92216-4362-E0E8-9387-0A9128D83D42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team-csaa-insurance-artwork-2.png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26C1E-E0EA-5743-5179-97F575B430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39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6348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A71355-A3E3-CB9D-DABB-75F1F77B16B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team-gm-artwork-1.png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8AFD8-B82D-8AE2-9DAF-187E0B3325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46990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6621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CCFAD8-0DF1-F286-C71E-6DA9597F60D0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team-ally-artwork-1.png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D2C39-9324-46D5-582C-9DAB81C078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137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22389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EB8101-B857-4C66-7430-54DE25A25321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team-gm-artwork-2.png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FA835-570F-03F3-FB8C-5C3BC05AFF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75692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709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129367-124B-BCC6-1557-20B81D21A558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team-google-artwork-1.png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58846-FBA5-70D1-C305-10935FABBD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2227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6BCC-31AC-984C-B63E-2418C72CD071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team-google-artwork-2.png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4AFF3-6547-A3E6-B71B-C25AF294D1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5714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F4A9AC-E9FC-60AA-C711-B7CF42DC55E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team-google-artwork-3.png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67503-4EC1-FBC2-734F-16D0305DF3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90128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D09A8B-A762-5AC8-139D-2F2CC43EAA8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team-kelloggs-artwork-1.png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66B3A-9F78-1AD5-6416-8EBB046F07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64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63097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9CA57-0129-424C-9233-7C45FC88396D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team-kelloggs-artwork-2.png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1607E-56F0-19BF-039A-127F9B9887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895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93091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C1E2C5-D28D-9AA8-4BE6-3815FFFA56D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team-kelloggs-artwork-3.png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DF13B-A23F-08D8-BE27-A5725582B3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68834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09528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9F101-AAC9-5DCC-2F45-E3B2E382732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team-kohls-artwork-1.png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36B64-19AC-943A-D1D6-53A06935E7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6990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288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042BDB-5300-41CE-BD7B-8416BEC2D903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team-kohls-artwork-2.png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13004-1A91-1EE6-136A-C7A8845A11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7879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5773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F53DF-FC98-5AE9-E98B-67036175F08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team-kohls-artwork-3.png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A2D35-5D12-EAF0-3E00-A1150DDF22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229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3108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84F4F-C3E6-4962-2270-39150EDD759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team-ally-artwork-2.png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22D59-7C5D-D232-10A5-D17570FC9C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137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1419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5223C-3FA5-9B93-C2ED-71061B37B0CD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team-lockheed-martin-space-artwork-1.png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E7397-6C1A-E635-1F70-D016BDE54E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67183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483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46F9C4-C75F-1185-D09F-B105238DD8E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team-lockheed-martin-space-artwork-2.png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B1A93-A898-9414-51BB-0039EF2947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7592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28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184D6F-6239-313A-B3AD-DBB98650536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team-lockheed-martin-space-artwork-3.png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BD517-D2BF-5AD6-EDBE-13EC127F41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75565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68277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EF55E-87F8-2AA3-5F3C-F59A1C57008C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team-magna-artwork-1.png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CCE06-1A37-F8A8-F89F-57A73B94DD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89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7865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E52E26-0124-3B19-6724-8586F6023BC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team-magna-artwork-2.png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63B6F-F2D1-14D1-4C67-A452F54B98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137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83446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E054F4-D484-8A06-04CE-69A9E3AA1CA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team-magna-artwork-3.png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14214-C505-1BDE-095A-9F0925B342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67056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69148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72E5A-873F-C3E1-AE5D-D2B3BB1466DC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team-meijer-artwork-1.png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7EFD4-D6EE-6902-288A-270CBA0275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91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11001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0DC63-B2B5-8862-A06F-15CB2CCB71B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team-meijer-artwork-2.png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40015-9ACB-99DE-AACA-525E8D6A8F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01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37344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72C00D-555E-F3F6-EBF1-56F525633819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team-meijer-artwork-3.png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D7DDE-F16A-C457-FC3A-B8B8028FF2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91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4804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2FBC44-87F3-367C-7D47-CB19B4ED180D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team-michigan-state-university-linguistics-artwork-1.png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2A99E-1490-A444-624C-9116A831F3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37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2883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FDAB46-8417-48D0-65D0-1EDBDE26F75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team-ally-artwork-3.png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2CF19-5F88-2F06-7807-D66FA02576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146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50738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24129-4F31-42D4-32FB-F8B040DA65D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team-michigan-state-university-linguistics-artwork-2.png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50DE4-3D95-F678-F631-ACB5892079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37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85445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B131E-687C-D1A3-DF47-99699ADA0C01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team-michigan-state-university-linguistics-artwork-3.png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29331-03CE-D98F-6FAD-102AC27673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37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70448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95F24-13B3-17F7-C7E7-37FB6365393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team-microsoft-artwork-1.png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D88A8-5968-0901-BBF9-07968A2735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260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6563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CDE8F-C724-073B-0842-DFCE5611B6F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team-microsoft-artwork-2.png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222E5-760F-AC41-605E-487E7136F3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133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0536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660C36-BFD3-F3F3-6CD7-089A6523E3A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team-msufcu-artwork-1.png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4F6A0-6F4E-2F8D-9481-90E00E8764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37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16549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412DE-C341-8FF4-A56A-E56C746D6E91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team-msufcu-artwork-2.png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0B93B-ABCB-3E36-2C23-A7ADD9997E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892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03643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8E549D-358B-D9D2-5F24-820BF7D51A2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team-msufcu-artwork-3.png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76667-DDA7-3489-2128-268FAA2D20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37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3551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DD7F8-DF76-39F3-AD0E-53245A1EA94C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team-roosevelt-innovations-data-science-artwork-1.png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8EEF1-3E88-6AC2-1ADE-095E630B2D6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657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85857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B71F85-1E4D-65F1-CBD9-A045E5A013F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team-roosevelt-innovations-data-science-artwork-2.png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74BCE-E3C7-E0EE-3D93-F399C39AC7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657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02100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873F8-7927-99EB-EBE0-B22FB2BEDF6E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team-roosevelt-innovations-knowledge-science-artwork-1.png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36F7F-3C30-2D3B-85C0-21C1CF6B3B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50038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8189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345EB-F7CF-2B3A-C914-64F6EDD2C5CA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team-amazon-artwork-1.png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7590A-D320-48A2-0628-73921F8A8E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59182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4972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0400B-E3C8-9DDB-B271-52C09EAF504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team-roosevelt-innovations-knowledge-science-artwork-2.png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D75B6-79B7-0D6A-B081-1C165C28E6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50038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1173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906789-A62B-22D2-55CB-E18F1264F102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team-roosevelt-innovations-knowledge-science-artwork-3.png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4E3A20-D757-0A10-FAA8-DC4E3B5445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50038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8369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6B5BA-1A56-6A0E-E71B-34ABB6A861A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team-rpm-artwork-1.png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06FD2-F6BF-497A-C397-B9F6988DC6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63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616344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306D8-406E-9A9D-4914-DB3A26D97122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team-rpm-artwork-2.png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0D4DC-5717-4ECB-8633-D7EB96E902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892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92463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784FD-D333-68D0-EF0A-A81120AE2BB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team-rpm-artwork-3.png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215B3-87AD-3008-5C98-6523E254D5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4704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41519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7C5F7C-DD1B-B877-AEE7-CC02E8F00D88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team-stryker-artwork-1.png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111AD-DB96-554B-BF66-304EAE8A7B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77605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2D94D-8251-987F-5A94-405F2B8C4ABD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team-stryker-artwork-2.png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3EDE2-52BC-EB0A-2E12-CF89EDE6EE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40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62788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B5C28-E29D-1B4B-EF5E-9C01B916A22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team-stryker-artwork-3.png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15C3A-149B-4B02-5732-ED11ACF52A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771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385455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5DA641-09F0-E2C4-4E2A-A1060838BA3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team-targets-tip-artwork-1.png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F0E67-AA5E-2109-B325-FEA6567262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2545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38611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15C4E3-8523-0C16-1100-7AB1B4D1C2E0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team-targets-tip-artwork-2.png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60D60-877E-95D3-E3CA-1FFBC09940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01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582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D8D2EE-394F-CCCE-518C-4DE7782E7E5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team-amazon-artwork-2.png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68253-EE2C-ABC5-9A9A-8A8CB6EBE8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64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335495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B071F9-0069-222F-1983-975ACC9F1B7C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team-targets-tip-artwork-3.png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81FEA-7D14-EBA2-ABA7-60DD4CE544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2987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668945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CC84F-CEA6-340E-E35E-D2B7E04067D0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team-techsmith-artwork-1.png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6FD92-A67D-0ACC-7FDE-510F78868A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530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56258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50FD1-34EA-C50A-99E2-DF4DE411049A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team-techsmith-artwork-2.png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9651D-20DC-53DD-FC3E-786AB00972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530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808546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E3D3D-CA6D-FAF1-A534-F0357C7EA841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team-techsmith-artwork-3.png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23E84-778D-55E3-2D65-6DFF076B94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530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123613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D7B9AF-69D0-5DF2-F2AE-BF003A27824E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team-union-pacific-artwork-1.png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9AC55-F409-B434-38DC-AA4B32A742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72898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4631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B1954-1E02-7ADA-62F9-D50EFA32AE3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team-union-pacific-artwork-2.png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4340B-63AB-FE87-8505-62DE897FF1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73025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95381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58148-237A-BD80-5757-9752C38ADAB4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team-united-airlines-airport-operations-artwork-1.png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D75B9-863F-DF02-0575-15EA31FB8B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765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36030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7F831-EB62-C02F-083C-CCE03A8EB1F4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team-united-airlines-airport-operations-artwork-2.png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349F0-37B5-A3D8-045D-F31010E578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765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552126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D2C55A-61DF-0808-56C7-038062293EE9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team-united-airlines-airport-operations-artwork-3.png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DF45A-8E4D-C553-F60B-F9ADFF379E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765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94775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D6834-F418-551B-7A8F-77AEC4FE9CE0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team-united-airlines-quality-assurance-artwork-1.png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ECC59-5B99-A7D2-BB3F-21BF901067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5433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1337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E61096-7036-6432-2AD6-4AA8F9640BF1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team-amazon-artwork-3.png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EEAB7-4FBB-9117-66C5-A714522FB3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530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978098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C56DF-D0F0-760B-DF69-0D8E6FFF44AC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team-united-airlines-quality-assurance-artwork-2.png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AB41B-EDFF-1C3E-D75B-5DE6F54DCA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5687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13526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1F4A29-2B30-B9F8-B8D3-A1E09C67235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team-united-airlines-quality-assurance-artwork-3.png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717CF-281D-939B-72CA-36D04A44C6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5687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23627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F0E0E-B3EB-42F0-4A3C-282E95C01B2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team-united-airlines-quality-assurance-artwork-4.png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856CE-E34F-02B0-0E71-B7CCB1B7684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928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5616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7ECF58-E79E-EAE8-410D-4C714ADDDC83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team-united-airlines-training-artwork-1.png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72661-D88E-4166-F347-F76046AEB6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64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90567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B38585-0F75-4927-6526-851793841CF3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team-united-airlines-training-artwork-2.png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73F01-1347-2247-1ACB-82F534ECFB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8514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03883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0297CD-0FD4-0501-FE0C-61D30C846E5C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team-united-airlines-training-artwork-3.png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6DA6A-33A3-62FB-11FA-A51ACBE6FF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1021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31047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9293-940D-59B5-E6CF-BE1F5083DF6E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team-urban-science-artwork-1.png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DF80B-A1B5-2D76-76F4-97DA998B9C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657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6435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175E01-3D8E-C92F-3468-3DBCFDDCC49B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team-urban-science-artwork-2.png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9711C-C73B-036E-306A-0698ED5404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403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7992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191AA5-FE53-2F35-5783-B5AB6719C793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team-vectorform-artwork-1.png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934E6-B764-3DE9-28A6-31CED1096E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804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98106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51E7FA-DF52-9577-2041-89DDFF70085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team-vectorform-artwork-2.png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1A9C6-E0E7-56E3-FF54-3AE4F3B44C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804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7270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A1007-D362-2C28-D710-3E4A95295D9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team-anthropocene-institute-artwork-1.png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5287F-7526-1D26-0D66-4DD0B57857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49149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596545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92F81-8297-4684-82D1-C8924271D008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team-vectorform-artwork-3.png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AAE60-0AA6-DF7B-C0BE-28C4E4BF32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491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703298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AA620-8452-ACDA-EF6E-98A25D478B8A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team-vectorform-artwork-4.png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76654-6CFF-EFC2-C2B8-7C70E69866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9144000" cy="2997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749942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44CA56-4329-5291-8C08-0814315354AD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team-volkswagen-artwork-1.png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6296C-75CA-BA98-876F-CDFBC6E1CB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0264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185801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E6107-BBE4-9A36-4833-F28C206F3ECF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team-volkswagen-artwork-2.png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A8B24-D7A0-89A6-518D-CBD2D5A9EF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273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80283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8E796-5263-23C8-B267-1A9D6207D043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team-volkswagen-artwork-3.png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0B018-9E69-D2A4-3A11-013E902068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374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95294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C6047C-4EAA-D93C-4730-2C8C257DAEA8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team-whirlpool-artwork-1.png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D3BB7-3017-B87D-9628-A515356730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273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129086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BF16B7-9F43-9451-909A-AF60D79376F5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team-whirlpool-artwork-2.png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B8057-BCD1-10CB-FFC1-FF87736F75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019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138300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7D4BD-C46F-2B2E-FFF1-21626B2BE32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team-whirlpool-artwork-3.png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49D1D-B691-7CB4-CFB2-F7C42CC10D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51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9184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E77480-360A-1C23-9C49-5A30A528BEA7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team-whirlpool-artwork-4.png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25643-8750-50D8-4265-80662B4F4D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511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082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BF302-7DAB-3460-B065-8E7F0BBDF276}"/>
              </a:ext>
            </a:extLst>
          </p:cNvPr>
          <p:cNvSpPr txBox="1"/>
          <p:nvPr/>
        </p:nvSpPr>
        <p:spPr>
          <a:xfrm>
            <a:off x="457200" y="457200"/>
            <a:ext cx="9144000" cy="369332"/>
          </a:xfrm>
          <a:prstGeom prst="rect">
            <a:avLst/>
          </a:prstGeom>
          <a:pattFill>
            <a:fgClr>
              <a:srgbClr val="FFFFFF"/>
            </a:fgClr>
            <a:bgClr>
              <a:srgbClr val="FFFFFF"/>
            </a:bgClr>
          </a:pattFill>
          <a:ln cmpd="sng">
            <a:solidFill>
              <a:schemeClr val="tx1"/>
            </a:solidFill>
          </a:ln>
        </p:spPr>
        <p:txBody>
          <a:bodyPr vert="horz" rtlCol="0">
            <a:spAutoFit/>
          </a:bodyPr>
          <a:lstStyle/>
          <a:p>
            <a:r>
              <a:rPr lang="en-US"/>
              <a:t>team-anthropocene-institute-artwork-2.png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C8D38-71D2-83B5-A261-3BA3E29DDA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527300" cy="5029200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8830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261</Words>
  <Application>Microsoft Office PowerPoint</Application>
  <PresentationFormat>Widescreen</PresentationFormat>
  <Paragraphs>87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Dyksen, Wayne</dc:creator>
  <cp:lastModifiedBy>Dyksen, Wayne</cp:lastModifiedBy>
  <cp:revision>34</cp:revision>
  <dcterms:created xsi:type="dcterms:W3CDTF">2019-10-17T10:36:01Z</dcterms:created>
  <dcterms:modified xsi:type="dcterms:W3CDTF">2022-10-08T10:12:37Z</dcterms:modified>
</cp:coreProperties>
</file>