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7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01/25: </a:t>
            </a:r>
            <a:r>
              <a:rPr lang="en-US" dirty="0" smtClean="0"/>
              <a:t>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</a:t>
            </a:r>
            <a:r>
              <a:rPr lang="en-US" u="sng" dirty="0" smtClean="0"/>
              <a:t>Monday, April 25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4901083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528</Words>
  <Application>Microsoft Office PowerPoint</Application>
  <PresentationFormat>On-screen Show (4:3)</PresentationFormat>
  <Paragraphs>126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01/25: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71</cp:revision>
  <dcterms:created xsi:type="dcterms:W3CDTF">2006-08-16T00:00:00Z</dcterms:created>
  <dcterms:modified xsi:type="dcterms:W3CDTF">2016-01-08T19:21:44Z</dcterms:modified>
</cp:coreProperties>
</file>