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42" y="-7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5-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Read Me (Delete this slide.)	(2 of 2)</a:t>
            </a:r>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r>
              <a:rPr lang="en-US" dirty="0" smtClean="0"/>
              <a:t>Required Template</a:t>
            </a:r>
          </a:p>
          <a:p>
            <a:pPr lvl="1"/>
            <a:r>
              <a:rPr lang="en-US" dirty="0" smtClean="0"/>
              <a:t>Do not edit the Slide Masters.</a:t>
            </a:r>
          </a:p>
          <a:p>
            <a:pPr lvl="1"/>
            <a:r>
              <a:rPr lang="en-US" dirty="0" smtClean="0"/>
              <a:t>Edit the slide center footer (Insert &gt; Header &amp; Footer), changing &lt;Company Name&gt; in the footer to your company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April 6.</a:t>
            </a:r>
            <a:endParaRPr lang="en-US" dirty="0" smtClean="0"/>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4:00 a.m. on Monday, </a:t>
            </a:r>
            <a:r>
              <a:rPr lang="en-US" dirty="0"/>
              <a:t>April 6.</a:t>
            </a:r>
            <a:endParaRPr lang="en-US" dirty="0" smtClean="0"/>
          </a:p>
          <a:p>
            <a:pPr lvl="1"/>
            <a:r>
              <a:rPr lang="en-US" dirty="0" smtClean="0"/>
              <a:t>For subject, use “Team &lt;Company Name&gt;: Beta Presentation” as in “Team Boeing: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Spring 2015</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1845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784</Words>
  <Application>Microsoft Office PowerPoint</Application>
  <PresentationFormat>On-screen Show (4:3)</PresentationFormat>
  <Paragraphs>113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82</cp:revision>
  <dcterms:created xsi:type="dcterms:W3CDTF">2006-08-16T00:00:00Z</dcterms:created>
  <dcterms:modified xsi:type="dcterms:W3CDTF">2015-03-27T14:42:43Z</dcterms:modified>
</cp:coreProperties>
</file>