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handoutMasterIdLst>
    <p:handoutMasterId r:id="rId14"/>
  </p:handoutMasterIdLst>
  <p:sldIdLst>
    <p:sldId id="285" r:id="rId2"/>
    <p:sldId id="286" r:id="rId3"/>
    <p:sldId id="258" r:id="rId4"/>
    <p:sldId id="270" r:id="rId5"/>
    <p:sldId id="275" r:id="rId6"/>
    <p:sldId id="283" r:id="rId7"/>
    <p:sldId id="281" r:id="rId8"/>
    <p:sldId id="282" r:id="rId9"/>
    <p:sldId id="287" r:id="rId10"/>
    <p:sldId id="280" r:id="rId11"/>
    <p:sldId id="288"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639"/>
    <a:srgbClr val="18453B"/>
    <a:srgbClr val="A5B6AE"/>
    <a:srgbClr val="004F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2" d="100"/>
          <a:sy n="142" d="100"/>
        </p:scale>
        <p:origin x="66" y="297"/>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1656"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Header Placeholder 1"/>
          <p:cNvSpPr>
            <a:spLocks noGrp="1"/>
          </p:cNvSpPr>
          <p:nvPr>
            <p:ph type="hdr" sz="quarter"/>
          </p:nvPr>
        </p:nvSpPr>
        <p:spPr>
          <a:xfrm>
            <a:off x="762000" y="0"/>
            <a:ext cx="2462213" cy="457200"/>
          </a:xfrm>
          <a:prstGeom prst="rect">
            <a:avLst/>
          </a:prstGeom>
        </p:spPr>
        <p:txBody>
          <a:bodyPr vert="horz" lIns="91440" tIns="45720" rIns="91440" bIns="45720" rtlCol="0" anchor="ctr"/>
          <a:lstStyle>
            <a:lvl1pPr algn="l" fontAlgn="auto">
              <a:spcBef>
                <a:spcPts val="0"/>
              </a:spcBef>
              <a:spcAft>
                <a:spcPts val="0"/>
              </a:spcAft>
              <a:defRPr sz="1100">
                <a:latin typeface="+mn-lt"/>
                <a:cs typeface="+mn-cs"/>
              </a:defRPr>
            </a:lvl1pPr>
          </a:lstStyle>
          <a:p>
            <a:pPr>
              <a:defRPr/>
            </a:pPr>
            <a:r>
              <a:rPr lang="en-US"/>
              <a:t>Team &lt;Company Name&gt;</a:t>
            </a:r>
            <a:endParaRPr lang="en-US" dirty="0"/>
          </a:p>
        </p:txBody>
      </p:sp>
      <p:sp>
        <p:nvSpPr>
          <p:cNvPr id="8" name="Date Placeholder 2"/>
          <p:cNvSpPr>
            <a:spLocks noGrp="1"/>
          </p:cNvSpPr>
          <p:nvPr>
            <p:ph type="dt" sz="quarter" idx="1"/>
          </p:nvPr>
        </p:nvSpPr>
        <p:spPr>
          <a:xfrm>
            <a:off x="3657600" y="0"/>
            <a:ext cx="2971800" cy="457200"/>
          </a:xfrm>
          <a:prstGeom prst="rect">
            <a:avLst/>
          </a:prstGeom>
        </p:spPr>
        <p:txBody>
          <a:bodyPr vert="horz" lIns="91440" tIns="45720" rIns="91440" bIns="45720" rtlCol="0" anchor="ctr"/>
          <a:lstStyle>
            <a:lvl1pPr algn="r" fontAlgn="auto">
              <a:spcBef>
                <a:spcPts val="0"/>
              </a:spcBef>
              <a:spcAft>
                <a:spcPts val="0"/>
              </a:spcAft>
              <a:defRPr sz="1100">
                <a:latin typeface="+mn-lt"/>
                <a:cs typeface="+mn-cs"/>
              </a:defRPr>
            </a:lvl1pPr>
          </a:lstStyle>
          <a:p>
            <a:pPr>
              <a:defRPr/>
            </a:pPr>
            <a:r>
              <a:rPr lang="en-US"/>
              <a:t>Beta Presentation &lt;Project Title&gt;</a:t>
            </a:r>
            <a:endParaRPr lang="en-US" dirty="0"/>
          </a:p>
        </p:txBody>
      </p:sp>
      <p:sp>
        <p:nvSpPr>
          <p:cNvPr id="9" name="Footer Placeholder 3"/>
          <p:cNvSpPr>
            <a:spLocks noGrp="1"/>
          </p:cNvSpPr>
          <p:nvPr>
            <p:ph type="ftr" sz="quarter" idx="2"/>
          </p:nvPr>
        </p:nvSpPr>
        <p:spPr>
          <a:xfrm>
            <a:off x="257175" y="8686800"/>
            <a:ext cx="2971800" cy="457200"/>
          </a:xfrm>
          <a:prstGeom prst="rect">
            <a:avLst/>
          </a:prstGeom>
        </p:spPr>
        <p:txBody>
          <a:bodyPr vert="horz" lIns="91440" tIns="45720" rIns="91440" bIns="45720" rtlCol="0" anchor="b"/>
          <a:lstStyle>
            <a:lvl1pPr algn="l" fontAlgn="auto">
              <a:spcBef>
                <a:spcPts val="0"/>
              </a:spcBef>
              <a:spcAft>
                <a:spcPts val="0"/>
              </a:spcAft>
              <a:defRPr sz="1100">
                <a:latin typeface="+mn-lt"/>
                <a:cs typeface="+mn-cs"/>
              </a:defRPr>
            </a:lvl1pPr>
          </a:lstStyle>
          <a:p>
            <a:pPr>
              <a:defRPr/>
            </a:pPr>
            <a:r>
              <a:rPr lang="en-US"/>
              <a:t>The Capstone Experience</a:t>
            </a:r>
          </a:p>
          <a:p>
            <a:pPr>
              <a:defRPr/>
            </a:pPr>
            <a:r>
              <a:rPr lang="en-US"/>
              <a:t>Computer Science and Engineering</a:t>
            </a:r>
          </a:p>
        </p:txBody>
      </p:sp>
      <p:sp>
        <p:nvSpPr>
          <p:cNvPr id="10" name="Slide Number Placeholder 4"/>
          <p:cNvSpPr>
            <a:spLocks noGrp="1"/>
          </p:cNvSpPr>
          <p:nvPr>
            <p:ph type="sldNum" sz="quarter" idx="3"/>
          </p:nvPr>
        </p:nvSpPr>
        <p:spPr>
          <a:xfrm>
            <a:off x="3235325" y="8686800"/>
            <a:ext cx="412750" cy="457200"/>
          </a:xfrm>
          <a:prstGeom prst="rect">
            <a:avLst/>
          </a:prstGeom>
        </p:spPr>
        <p:txBody>
          <a:bodyPr vert="horz" lIns="91440" tIns="45720" rIns="91440" bIns="45720" rtlCol="0" anchor="b"/>
          <a:lstStyle>
            <a:lvl1pPr algn="ctr" fontAlgn="auto">
              <a:spcBef>
                <a:spcPts val="0"/>
              </a:spcBef>
              <a:spcAft>
                <a:spcPts val="0"/>
              </a:spcAft>
              <a:defRPr sz="1200">
                <a:latin typeface="+mn-lt"/>
                <a:cs typeface="+mn-cs"/>
              </a:defRPr>
            </a:lvl1pPr>
          </a:lstStyle>
          <a:p>
            <a:pPr>
              <a:defRPr/>
            </a:pPr>
            <a:fld id="{06AAC0C3-C812-49C6-99A5-9A8F174DAF04}" type="slidenum">
              <a:rPr lang="en-US"/>
              <a:pPr>
                <a:defRPr/>
              </a:pPr>
              <a:t>‹#›</a:t>
            </a:fld>
            <a:endParaRPr lang="en-US" dirty="0"/>
          </a:p>
        </p:txBody>
      </p:sp>
      <p:pic>
        <p:nvPicPr>
          <p:cNvPr id="25606" name="Picture 2" descr="D:\Users\wrd\Documents\CSE498\archive\logo\capstone\png\green-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3825" y="11113"/>
            <a:ext cx="7254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3" name="TextBox 11"/>
          <p:cNvSpPr txBox="1">
            <a:spLocks noChangeArrowheads="1"/>
          </p:cNvSpPr>
          <p:nvPr/>
        </p:nvSpPr>
        <p:spPr bwMode="auto">
          <a:xfrm>
            <a:off x="36576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a:defRPr/>
            </a:pPr>
            <a:r>
              <a:rPr lang="en-US" sz="1100" smtClean="0"/>
              <a:t>Michigan State University</a:t>
            </a:r>
          </a:p>
          <a:p>
            <a:pPr algn="r">
              <a:defRPr/>
            </a:pPr>
            <a:r>
              <a:rPr lang="en-US" sz="1100" smtClean="0"/>
              <a:t>East Lansing, Michigan 48824</a:t>
            </a:r>
          </a:p>
        </p:txBody>
      </p:sp>
    </p:spTree>
    <p:extLst>
      <p:ext uri="{BB962C8B-B14F-4D97-AF65-F5344CB8AC3E}">
        <p14:creationId xmlns:p14="http://schemas.microsoft.com/office/powerpoint/2010/main" val="232417806"/>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r>
              <a:rPr lang="en-US"/>
              <a:t>Team &lt;Company Name&gt;</a:t>
            </a: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r>
              <a:rPr lang="en-US"/>
              <a:t>Beta Presentation &lt;Project Title&gt;</a:t>
            </a: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n-US"/>
              <a:t>The Capstone ExperienceComputer Science and Engineering</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3DE5B8E2-AC9F-4170-9740-6F169F6BB98E}" type="slidenum">
              <a:rPr lang="en-US"/>
              <a:pPr>
                <a:defRPr/>
              </a:pPr>
              <a:t>‹#›</a:t>
            </a:fld>
            <a:endParaRPr lang="en-US"/>
          </a:p>
        </p:txBody>
      </p:sp>
    </p:spTree>
    <p:extLst>
      <p:ext uri="{BB962C8B-B14F-4D97-AF65-F5344CB8AC3E}">
        <p14:creationId xmlns:p14="http://schemas.microsoft.com/office/powerpoint/2010/main" val="2158654164"/>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Header Placehold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t>Team &lt;Company Name&gt;</a:t>
            </a:r>
          </a:p>
        </p:txBody>
      </p:sp>
      <p:sp>
        <p:nvSpPr>
          <p:cNvPr id="20485" name="Date Placeholder 4"/>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t>Beta Presentation &lt;Project Title&gt;</a:t>
            </a:r>
          </a:p>
        </p:txBody>
      </p:sp>
      <p:sp>
        <p:nvSpPr>
          <p:cNvPr id="20486" name="Footer Placeholder 5"/>
          <p:cNvSpPr>
            <a:spLocks noGrp="1"/>
          </p:cNvSpPr>
          <p:nvPr>
            <p:ph type="ftr" sz="quarter" idx="4"/>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mtClean="0"/>
              <a:t>The Capstone ExperienceComputer Science and Engineering</a:t>
            </a:r>
          </a:p>
        </p:txBody>
      </p:sp>
      <p:sp>
        <p:nvSpPr>
          <p:cNvPr id="20487" name="Slide Number Placeholder 6"/>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2FE4291C-C80D-40F5-9C40-6A7042A9E008}"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12813">
              <a:defRPr>
                <a:solidFill>
                  <a:schemeClr val="tx1"/>
                </a:solidFill>
                <a:latin typeface="Calibri" pitchFamily="34" charset="0"/>
              </a:defRPr>
            </a:lvl1pPr>
            <a:lvl2pPr marL="742950" indent="-285750" defTabSz="912813">
              <a:defRPr>
                <a:solidFill>
                  <a:schemeClr val="tx1"/>
                </a:solidFill>
                <a:latin typeface="Calibri" pitchFamily="34" charset="0"/>
              </a:defRPr>
            </a:lvl2pPr>
            <a:lvl3pPr marL="1143000" indent="-228600" defTabSz="912813">
              <a:defRPr>
                <a:solidFill>
                  <a:schemeClr val="tx1"/>
                </a:solidFill>
                <a:latin typeface="Calibri" pitchFamily="34" charset="0"/>
              </a:defRPr>
            </a:lvl3pPr>
            <a:lvl4pPr marL="1600200" indent="-228600" defTabSz="912813">
              <a:defRPr>
                <a:solidFill>
                  <a:schemeClr val="tx1"/>
                </a:solidFill>
                <a:latin typeface="Calibri" pitchFamily="34" charset="0"/>
              </a:defRPr>
            </a:lvl4pPr>
            <a:lvl5pPr marL="2057400" indent="-228600" defTabSz="912813">
              <a:defRPr>
                <a:solidFill>
                  <a:schemeClr val="tx1"/>
                </a:solidFill>
                <a:latin typeface="Calibri" pitchFamily="34" charset="0"/>
              </a:defRPr>
            </a:lvl5pPr>
            <a:lvl6pPr marL="2514600" indent="-228600" defTabSz="912813" fontAlgn="base">
              <a:spcBef>
                <a:spcPct val="0"/>
              </a:spcBef>
              <a:spcAft>
                <a:spcPct val="0"/>
              </a:spcAft>
              <a:defRPr>
                <a:solidFill>
                  <a:schemeClr val="tx1"/>
                </a:solidFill>
                <a:latin typeface="Calibri" pitchFamily="34" charset="0"/>
              </a:defRPr>
            </a:lvl6pPr>
            <a:lvl7pPr marL="2971800" indent="-228600" defTabSz="912813" fontAlgn="base">
              <a:spcBef>
                <a:spcPct val="0"/>
              </a:spcBef>
              <a:spcAft>
                <a:spcPct val="0"/>
              </a:spcAft>
              <a:defRPr>
                <a:solidFill>
                  <a:schemeClr val="tx1"/>
                </a:solidFill>
                <a:latin typeface="Calibri" pitchFamily="34" charset="0"/>
              </a:defRPr>
            </a:lvl7pPr>
            <a:lvl8pPr marL="3429000" indent="-228600" defTabSz="912813" fontAlgn="base">
              <a:spcBef>
                <a:spcPct val="0"/>
              </a:spcBef>
              <a:spcAft>
                <a:spcPct val="0"/>
              </a:spcAft>
              <a:defRPr>
                <a:solidFill>
                  <a:schemeClr val="tx1"/>
                </a:solidFill>
                <a:latin typeface="Calibri" pitchFamily="34" charset="0"/>
              </a:defRPr>
            </a:lvl8pPr>
            <a:lvl9pPr marL="3886200" indent="-228600" defTabSz="91281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300" smtClean="0">
                <a:latin typeface="Arial" charset="0"/>
              </a:rPr>
              <a:t>Team &lt;Company Name&gt;</a:t>
            </a:r>
          </a:p>
        </p:txBody>
      </p:sp>
      <p:sp>
        <p:nvSpPr>
          <p:cNvPr id="21507" name="Rectangle 3"/>
          <p:cNvSpPr>
            <a:spLocks noGrp="1" noChangeArrowheads="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12813">
              <a:defRPr>
                <a:solidFill>
                  <a:schemeClr val="tx1"/>
                </a:solidFill>
                <a:latin typeface="Calibri" pitchFamily="34" charset="0"/>
              </a:defRPr>
            </a:lvl1pPr>
            <a:lvl2pPr marL="742950" indent="-285750" defTabSz="912813">
              <a:defRPr>
                <a:solidFill>
                  <a:schemeClr val="tx1"/>
                </a:solidFill>
                <a:latin typeface="Calibri" pitchFamily="34" charset="0"/>
              </a:defRPr>
            </a:lvl2pPr>
            <a:lvl3pPr marL="1143000" indent="-228600" defTabSz="912813">
              <a:defRPr>
                <a:solidFill>
                  <a:schemeClr val="tx1"/>
                </a:solidFill>
                <a:latin typeface="Calibri" pitchFamily="34" charset="0"/>
              </a:defRPr>
            </a:lvl3pPr>
            <a:lvl4pPr marL="1600200" indent="-228600" defTabSz="912813">
              <a:defRPr>
                <a:solidFill>
                  <a:schemeClr val="tx1"/>
                </a:solidFill>
                <a:latin typeface="Calibri" pitchFamily="34" charset="0"/>
              </a:defRPr>
            </a:lvl4pPr>
            <a:lvl5pPr marL="2057400" indent="-228600" defTabSz="912813">
              <a:defRPr>
                <a:solidFill>
                  <a:schemeClr val="tx1"/>
                </a:solidFill>
                <a:latin typeface="Calibri" pitchFamily="34" charset="0"/>
              </a:defRPr>
            </a:lvl5pPr>
            <a:lvl6pPr marL="2514600" indent="-228600" defTabSz="912813" fontAlgn="base">
              <a:spcBef>
                <a:spcPct val="0"/>
              </a:spcBef>
              <a:spcAft>
                <a:spcPct val="0"/>
              </a:spcAft>
              <a:defRPr>
                <a:solidFill>
                  <a:schemeClr val="tx1"/>
                </a:solidFill>
                <a:latin typeface="Calibri" pitchFamily="34" charset="0"/>
              </a:defRPr>
            </a:lvl6pPr>
            <a:lvl7pPr marL="2971800" indent="-228600" defTabSz="912813" fontAlgn="base">
              <a:spcBef>
                <a:spcPct val="0"/>
              </a:spcBef>
              <a:spcAft>
                <a:spcPct val="0"/>
              </a:spcAft>
              <a:defRPr>
                <a:solidFill>
                  <a:schemeClr val="tx1"/>
                </a:solidFill>
                <a:latin typeface="Calibri" pitchFamily="34" charset="0"/>
              </a:defRPr>
            </a:lvl7pPr>
            <a:lvl8pPr marL="3429000" indent="-228600" defTabSz="912813" fontAlgn="base">
              <a:spcBef>
                <a:spcPct val="0"/>
              </a:spcBef>
              <a:spcAft>
                <a:spcPct val="0"/>
              </a:spcAft>
              <a:defRPr>
                <a:solidFill>
                  <a:schemeClr val="tx1"/>
                </a:solidFill>
                <a:latin typeface="Calibri" pitchFamily="34" charset="0"/>
              </a:defRPr>
            </a:lvl8pPr>
            <a:lvl9pPr marL="3886200" indent="-228600" defTabSz="91281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300" smtClean="0">
                <a:latin typeface="Arial" charset="0"/>
              </a:rPr>
              <a:t>Beta Presentation &lt;Project Title&gt;</a:t>
            </a:r>
          </a:p>
        </p:txBody>
      </p:sp>
      <p:sp>
        <p:nvSpPr>
          <p:cNvPr id="21508" name="Rectangle 6"/>
          <p:cNvSpPr>
            <a:spLocks noGrp="1" noChangeArrowheads="1"/>
          </p:cNvSpPr>
          <p:nvPr>
            <p:ph type="ftr" sz="quarter" idx="4"/>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2813">
              <a:defRPr>
                <a:solidFill>
                  <a:schemeClr val="tx1"/>
                </a:solidFill>
                <a:latin typeface="Calibri" pitchFamily="34" charset="0"/>
              </a:defRPr>
            </a:lvl1pPr>
            <a:lvl2pPr marL="742950" indent="-285750" defTabSz="912813">
              <a:defRPr>
                <a:solidFill>
                  <a:schemeClr val="tx1"/>
                </a:solidFill>
                <a:latin typeface="Calibri" pitchFamily="34" charset="0"/>
              </a:defRPr>
            </a:lvl2pPr>
            <a:lvl3pPr marL="1143000" indent="-228600" defTabSz="912813">
              <a:defRPr>
                <a:solidFill>
                  <a:schemeClr val="tx1"/>
                </a:solidFill>
                <a:latin typeface="Calibri" pitchFamily="34" charset="0"/>
              </a:defRPr>
            </a:lvl3pPr>
            <a:lvl4pPr marL="1600200" indent="-228600" defTabSz="912813">
              <a:defRPr>
                <a:solidFill>
                  <a:schemeClr val="tx1"/>
                </a:solidFill>
                <a:latin typeface="Calibri" pitchFamily="34" charset="0"/>
              </a:defRPr>
            </a:lvl4pPr>
            <a:lvl5pPr marL="2057400" indent="-228600" defTabSz="912813">
              <a:defRPr>
                <a:solidFill>
                  <a:schemeClr val="tx1"/>
                </a:solidFill>
                <a:latin typeface="Calibri" pitchFamily="34" charset="0"/>
              </a:defRPr>
            </a:lvl5pPr>
            <a:lvl6pPr marL="2514600" indent="-228600" defTabSz="912813" fontAlgn="base">
              <a:spcBef>
                <a:spcPct val="0"/>
              </a:spcBef>
              <a:spcAft>
                <a:spcPct val="0"/>
              </a:spcAft>
              <a:defRPr>
                <a:solidFill>
                  <a:schemeClr val="tx1"/>
                </a:solidFill>
                <a:latin typeface="Calibri" pitchFamily="34" charset="0"/>
              </a:defRPr>
            </a:lvl6pPr>
            <a:lvl7pPr marL="2971800" indent="-228600" defTabSz="912813" fontAlgn="base">
              <a:spcBef>
                <a:spcPct val="0"/>
              </a:spcBef>
              <a:spcAft>
                <a:spcPct val="0"/>
              </a:spcAft>
              <a:defRPr>
                <a:solidFill>
                  <a:schemeClr val="tx1"/>
                </a:solidFill>
                <a:latin typeface="Calibri" pitchFamily="34" charset="0"/>
              </a:defRPr>
            </a:lvl7pPr>
            <a:lvl8pPr marL="3429000" indent="-228600" defTabSz="912813" fontAlgn="base">
              <a:spcBef>
                <a:spcPct val="0"/>
              </a:spcBef>
              <a:spcAft>
                <a:spcPct val="0"/>
              </a:spcAft>
              <a:defRPr>
                <a:solidFill>
                  <a:schemeClr val="tx1"/>
                </a:solidFill>
                <a:latin typeface="Calibri" pitchFamily="34" charset="0"/>
              </a:defRPr>
            </a:lvl8pPr>
            <a:lvl9pPr marL="3886200" indent="-228600" defTabSz="91281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300" smtClean="0">
                <a:latin typeface="Arial" charset="0"/>
              </a:rPr>
              <a:t>The Capstone ExperienceComputer Science and Engineering</a:t>
            </a:r>
          </a:p>
        </p:txBody>
      </p:sp>
      <p:sp>
        <p:nvSpPr>
          <p:cNvPr id="21509"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2813">
              <a:defRPr>
                <a:solidFill>
                  <a:schemeClr val="tx1"/>
                </a:solidFill>
                <a:latin typeface="Calibri" pitchFamily="34" charset="0"/>
              </a:defRPr>
            </a:lvl1pPr>
            <a:lvl2pPr marL="742950" indent="-285750" defTabSz="912813">
              <a:defRPr>
                <a:solidFill>
                  <a:schemeClr val="tx1"/>
                </a:solidFill>
                <a:latin typeface="Calibri" pitchFamily="34" charset="0"/>
              </a:defRPr>
            </a:lvl2pPr>
            <a:lvl3pPr marL="1143000" indent="-228600" defTabSz="912813">
              <a:defRPr>
                <a:solidFill>
                  <a:schemeClr val="tx1"/>
                </a:solidFill>
                <a:latin typeface="Calibri" pitchFamily="34" charset="0"/>
              </a:defRPr>
            </a:lvl3pPr>
            <a:lvl4pPr marL="1600200" indent="-228600" defTabSz="912813">
              <a:defRPr>
                <a:solidFill>
                  <a:schemeClr val="tx1"/>
                </a:solidFill>
                <a:latin typeface="Calibri" pitchFamily="34" charset="0"/>
              </a:defRPr>
            </a:lvl4pPr>
            <a:lvl5pPr marL="2057400" indent="-228600" defTabSz="912813">
              <a:defRPr>
                <a:solidFill>
                  <a:schemeClr val="tx1"/>
                </a:solidFill>
                <a:latin typeface="Calibri" pitchFamily="34" charset="0"/>
              </a:defRPr>
            </a:lvl5pPr>
            <a:lvl6pPr marL="2514600" indent="-228600" defTabSz="912813" fontAlgn="base">
              <a:spcBef>
                <a:spcPct val="0"/>
              </a:spcBef>
              <a:spcAft>
                <a:spcPct val="0"/>
              </a:spcAft>
              <a:defRPr>
                <a:solidFill>
                  <a:schemeClr val="tx1"/>
                </a:solidFill>
                <a:latin typeface="Calibri" pitchFamily="34" charset="0"/>
              </a:defRPr>
            </a:lvl6pPr>
            <a:lvl7pPr marL="2971800" indent="-228600" defTabSz="912813" fontAlgn="base">
              <a:spcBef>
                <a:spcPct val="0"/>
              </a:spcBef>
              <a:spcAft>
                <a:spcPct val="0"/>
              </a:spcAft>
              <a:defRPr>
                <a:solidFill>
                  <a:schemeClr val="tx1"/>
                </a:solidFill>
                <a:latin typeface="Calibri" pitchFamily="34" charset="0"/>
              </a:defRPr>
            </a:lvl7pPr>
            <a:lvl8pPr marL="3429000" indent="-228600" defTabSz="912813" fontAlgn="base">
              <a:spcBef>
                <a:spcPct val="0"/>
              </a:spcBef>
              <a:spcAft>
                <a:spcPct val="0"/>
              </a:spcAft>
              <a:defRPr>
                <a:solidFill>
                  <a:schemeClr val="tx1"/>
                </a:solidFill>
                <a:latin typeface="Calibri" pitchFamily="34" charset="0"/>
              </a:defRPr>
            </a:lvl8pPr>
            <a:lvl9pPr marL="3886200" indent="-228600" defTabSz="91281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4B90409B-7D04-4E8D-AE7C-096361A8FE17}" type="slidenum">
              <a:rPr lang="en-US" sz="1300" smtClean="0">
                <a:latin typeface="Arial" charset="0"/>
              </a:rPr>
              <a:pPr fontAlgn="base">
                <a:spcBef>
                  <a:spcPct val="0"/>
                </a:spcBef>
                <a:spcAft>
                  <a:spcPct val="0"/>
                </a:spcAft>
                <a:defRPr/>
              </a:pPr>
              <a:t>3</a:t>
            </a:fld>
            <a:endParaRPr lang="en-US" sz="1300" smtClean="0">
              <a:latin typeface="Arial" charset="0"/>
            </a:endParaRPr>
          </a:p>
        </p:txBody>
      </p:sp>
      <p:sp>
        <p:nvSpPr>
          <p:cNvPr id="2253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5" name="Rectangle 3"/>
          <p:cNvSpPr>
            <a:spLocks noGrp="1" noChangeArrowheads="1"/>
          </p:cNvSpPr>
          <p:nvPr>
            <p:ph type="body" idx="1"/>
          </p:nvPr>
        </p:nvSpPr>
        <p:spPr bwMode="auto">
          <a:xfrm>
            <a:off x="914400" y="4343400"/>
            <a:ext cx="5029200" cy="41163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300" smtClean="0">
                <a:latin typeface="Arial" charset="0"/>
              </a:rPr>
              <a:t>Team &lt;Company Name&gt;</a:t>
            </a:r>
          </a:p>
        </p:txBody>
      </p:sp>
      <p:sp>
        <p:nvSpPr>
          <p:cNvPr id="22531" name="Rectangle 3"/>
          <p:cNvSpPr>
            <a:spLocks noGrp="1" noChangeArrowheads="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300" smtClean="0">
                <a:latin typeface="Arial" charset="0"/>
              </a:rPr>
              <a:t>Beta Presentation &lt;Project Title&gt;</a:t>
            </a:r>
          </a:p>
        </p:txBody>
      </p:sp>
      <p:sp>
        <p:nvSpPr>
          <p:cNvPr id="22532" name="Rectangle 6"/>
          <p:cNvSpPr>
            <a:spLocks noGrp="1" noChangeArrowheads="1"/>
          </p:cNvSpPr>
          <p:nvPr>
            <p:ph type="ftr" sz="quarter" idx="4"/>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300" smtClean="0">
                <a:latin typeface="Arial" charset="0"/>
              </a:rPr>
              <a:t>The Capstone ExperienceComputer Science and Engineering</a:t>
            </a:r>
          </a:p>
        </p:txBody>
      </p:sp>
      <p:sp>
        <p:nvSpPr>
          <p:cNvPr id="22533"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D86E3AE1-804A-4E06-8FC3-28431CF47172}" type="slidenum">
              <a:rPr lang="en-US" sz="1300" smtClean="0">
                <a:latin typeface="Arial" charset="0"/>
              </a:rPr>
              <a:pPr fontAlgn="base">
                <a:spcBef>
                  <a:spcPct val="0"/>
                </a:spcBef>
                <a:spcAft>
                  <a:spcPct val="0"/>
                </a:spcAft>
                <a:defRPr/>
              </a:pPr>
              <a:t>5</a:t>
            </a:fld>
            <a:endParaRPr lang="en-US" sz="1300" smtClean="0">
              <a:latin typeface="Arial" charset="0"/>
            </a:endParaRPr>
          </a:p>
        </p:txBody>
      </p:sp>
      <p:sp>
        <p:nvSpPr>
          <p:cNvPr id="235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300" smtClean="0">
                <a:latin typeface="Arial" charset="0"/>
              </a:rPr>
              <a:t>Team &lt;Company Name&gt;</a:t>
            </a:r>
          </a:p>
        </p:txBody>
      </p:sp>
      <p:sp>
        <p:nvSpPr>
          <p:cNvPr id="23555" name="Rectangle 3"/>
          <p:cNvSpPr>
            <a:spLocks noGrp="1" noChangeArrowheads="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300" smtClean="0">
                <a:latin typeface="Arial" charset="0"/>
              </a:rPr>
              <a:t>Beta Presentation &lt;Project Title&gt;</a:t>
            </a:r>
          </a:p>
        </p:txBody>
      </p:sp>
      <p:sp>
        <p:nvSpPr>
          <p:cNvPr id="23556" name="Rectangle 6"/>
          <p:cNvSpPr>
            <a:spLocks noGrp="1" noChangeArrowheads="1"/>
          </p:cNvSpPr>
          <p:nvPr>
            <p:ph type="ftr" sz="quarter" idx="4"/>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300" smtClean="0">
                <a:latin typeface="Arial" charset="0"/>
              </a:rPr>
              <a:t>The Capstone ExperienceComputer Science and Engineering</a:t>
            </a:r>
          </a:p>
        </p:txBody>
      </p:sp>
      <p:sp>
        <p:nvSpPr>
          <p:cNvPr id="23557"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48C13B84-27CD-4B27-B895-A516C137ED74}" type="slidenum">
              <a:rPr lang="en-US" sz="1300" smtClean="0">
                <a:latin typeface="Arial" charset="0"/>
              </a:rPr>
              <a:pPr fontAlgn="base">
                <a:spcBef>
                  <a:spcPct val="0"/>
                </a:spcBef>
                <a:spcAft>
                  <a:spcPct val="0"/>
                </a:spcAft>
                <a:defRPr/>
              </a:pPr>
              <a:t>10</a:t>
            </a:fld>
            <a:endParaRPr lang="en-US" sz="1300" smtClean="0">
              <a:latin typeface="Arial" charset="0"/>
            </a:endParaRPr>
          </a:p>
        </p:txBody>
      </p:sp>
      <p:sp>
        <p:nvSpPr>
          <p:cNvPr id="2458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a:t>CSE 498, Collaborative Design</a:t>
            </a:r>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a:t>Teams:  Technical Specification / Schedule</a:t>
            </a:r>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a:t>Wayne Dyksen &amp; Brian Loomis</a:t>
            </a:r>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fld id="{5CD8F24C-0991-4625-9FDD-BC12DF69D1C4}" type="slidenum">
              <a:rPr lang="en-US" sz="1300"/>
              <a:pPr eaLnBrk="1" hangingPunct="1"/>
              <a:t>11</a:t>
            </a:fld>
            <a:endParaRPr lang="en-US" sz="13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40627586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capstone.cse.msu.edu/" TargetMode="External"/><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capstone.cse.msu.edu/"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64138" y="895350"/>
            <a:ext cx="330835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Group 11"/>
          <p:cNvGrpSpPr>
            <a:grpSpLocks/>
          </p:cNvGrpSpPr>
          <p:nvPr userDrawn="1"/>
        </p:nvGrpSpPr>
        <p:grpSpPr bwMode="auto">
          <a:xfrm>
            <a:off x="76200" y="5399088"/>
            <a:ext cx="1617663" cy="1409700"/>
            <a:chOff x="76200" y="5399049"/>
            <a:chExt cx="1618345" cy="1409337"/>
          </a:xfrm>
        </p:grpSpPr>
        <p:pic>
          <p:nvPicPr>
            <p:cNvPr id="6" name="Picture 9" descr="D:\Users\wrd\Documents\CSE498\archive\logo\capstone-logo-green.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5399049"/>
              <a:ext cx="1618345" cy="102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a:spLocks noChangeArrowheads="1"/>
            </p:cNvSpPr>
            <p:nvPr/>
          </p:nvSpPr>
          <p:spPr bwMode="auto">
            <a:xfrm>
              <a:off x="93670" y="6376697"/>
              <a:ext cx="1583404" cy="431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algn="ctr" eaLnBrk="0" fontAlgn="base" hangingPunct="0">
                <a:spcBef>
                  <a:spcPct val="0"/>
                </a:spcBef>
                <a:spcAft>
                  <a:spcPct val="0"/>
                </a:spcAft>
                <a:defRPr sz="1600">
                  <a:solidFill>
                    <a:schemeClr val="tx1"/>
                  </a:solidFill>
                  <a:latin typeface="Arial" charset="0"/>
                </a:defRPr>
              </a:lvl6pPr>
              <a:lvl7pPr marL="2971800" indent="-228600" algn="ctr" eaLnBrk="0" fontAlgn="base" hangingPunct="0">
                <a:spcBef>
                  <a:spcPct val="0"/>
                </a:spcBef>
                <a:spcAft>
                  <a:spcPct val="0"/>
                </a:spcAft>
                <a:defRPr sz="1600">
                  <a:solidFill>
                    <a:schemeClr val="tx1"/>
                  </a:solidFill>
                  <a:latin typeface="Arial" charset="0"/>
                </a:defRPr>
              </a:lvl7pPr>
              <a:lvl8pPr marL="3429000" indent="-228600" algn="ctr" eaLnBrk="0" fontAlgn="base" hangingPunct="0">
                <a:spcBef>
                  <a:spcPct val="0"/>
                </a:spcBef>
                <a:spcAft>
                  <a:spcPct val="0"/>
                </a:spcAft>
                <a:defRPr sz="1600">
                  <a:solidFill>
                    <a:schemeClr val="tx1"/>
                  </a:solidFill>
                  <a:latin typeface="Arial" charset="0"/>
                </a:defRPr>
              </a:lvl8pPr>
              <a:lvl9pPr marL="3886200" indent="-228600" algn="ctr" eaLnBrk="0" fontAlgn="base" hangingPunct="0">
                <a:spcBef>
                  <a:spcPct val="0"/>
                </a:spcBef>
                <a:spcAft>
                  <a:spcPct val="0"/>
                </a:spcAft>
                <a:defRPr sz="1600">
                  <a:solidFill>
                    <a:schemeClr val="tx1"/>
                  </a:solidFill>
                  <a:latin typeface="Arial" charset="0"/>
                </a:defRPr>
              </a:lvl9pPr>
            </a:lstStyle>
            <a:p>
              <a:pPr eaLnBrk="1" fontAlgn="auto" hangingPunct="1">
                <a:spcBef>
                  <a:spcPts val="0"/>
                </a:spcBef>
                <a:spcAft>
                  <a:spcPts val="0"/>
                </a:spcAft>
                <a:defRPr/>
              </a:pPr>
              <a:r>
                <a:rPr lang="en-US" sz="1100" i="1" dirty="0" smtClean="0">
                  <a:cs typeface="+mn-cs"/>
                </a:rPr>
                <a:t>From Students…</a:t>
              </a:r>
            </a:p>
            <a:p>
              <a:pPr algn="r" eaLnBrk="1" fontAlgn="auto" hangingPunct="1">
                <a:spcBef>
                  <a:spcPts val="0"/>
                </a:spcBef>
                <a:spcAft>
                  <a:spcPts val="0"/>
                </a:spcAft>
                <a:defRPr/>
              </a:pPr>
              <a:r>
                <a:rPr lang="en-US" sz="1100" i="1" dirty="0" smtClean="0">
                  <a:cs typeface="+mn-cs"/>
                </a:rPr>
                <a:t>…to Professionals</a:t>
              </a:r>
            </a:p>
          </p:txBody>
        </p:sp>
      </p:grpSp>
      <p:sp>
        <p:nvSpPr>
          <p:cNvPr id="8" name="TextBox 14"/>
          <p:cNvSpPr txBox="1">
            <a:spLocks noChangeArrowheads="1"/>
          </p:cNvSpPr>
          <p:nvPr userDrawn="1"/>
        </p:nvSpPr>
        <p:spPr bwMode="auto">
          <a:xfrm>
            <a:off x="3976688" y="3225800"/>
            <a:ext cx="4495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a:defRPr/>
            </a:pPr>
            <a:r>
              <a:rPr lang="en-US" sz="3200" dirty="0" smtClean="0"/>
              <a:t>The Capstone Experience</a:t>
            </a:r>
          </a:p>
        </p:txBody>
      </p:sp>
      <p:sp>
        <p:nvSpPr>
          <p:cNvPr id="2" name="Title 1"/>
          <p:cNvSpPr>
            <a:spLocks noGrp="1"/>
          </p:cNvSpPr>
          <p:nvPr>
            <p:ph type="ctrTitle"/>
          </p:nvPr>
        </p:nvSpPr>
        <p:spPr>
          <a:xfrm>
            <a:off x="700668" y="1676400"/>
            <a:ext cx="7772400" cy="1470025"/>
          </a:xfrm>
        </p:spPr>
        <p:txBody>
          <a:bodyPr/>
          <a:lstStyle>
            <a:lvl1pPr algn="r">
              <a:defRPr>
                <a:solidFill>
                  <a:srgbClr val="004639"/>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072268" y="3962401"/>
            <a:ext cx="6400800" cy="2362200"/>
          </a:xfrm>
        </p:spPr>
        <p:txBody>
          <a:bodyPr>
            <a:noAutofit/>
          </a:bodyPr>
          <a:lstStyle>
            <a:lvl1pPr marL="0" indent="0" algn="r">
              <a:spcBef>
                <a:spcPts val="0"/>
              </a:spcBef>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9" name="Date Placeholder 3"/>
          <p:cNvSpPr>
            <a:spLocks noGrp="1"/>
          </p:cNvSpPr>
          <p:nvPr>
            <p:ph type="dt" sz="half" idx="10"/>
          </p:nvPr>
        </p:nvSpPr>
        <p:spPr/>
        <p:txBody>
          <a:bodyPr/>
          <a:lstStyle>
            <a:lvl1pPr>
              <a:defRPr/>
            </a:lvl1pPr>
          </a:lstStyle>
          <a:p>
            <a:pPr>
              <a:defRPr/>
            </a:pPr>
            <a:r>
              <a:rPr lang="en-US"/>
              <a:t>The Capstone Experience</a:t>
            </a:r>
          </a:p>
        </p:txBody>
      </p:sp>
      <p:sp>
        <p:nvSpPr>
          <p:cNvPr id="10" name="Footer Placeholder 4"/>
          <p:cNvSpPr>
            <a:spLocks noGrp="1"/>
          </p:cNvSpPr>
          <p:nvPr>
            <p:ph type="ftr" sz="quarter" idx="11"/>
          </p:nvPr>
        </p:nvSpPr>
        <p:spPr/>
        <p:txBody>
          <a:bodyPr/>
          <a:lstStyle>
            <a:lvl1pPr>
              <a:defRPr/>
            </a:lvl1pPr>
          </a:lstStyle>
          <a:p>
            <a:pPr>
              <a:defRPr/>
            </a:pPr>
            <a:r>
              <a:rPr lang="en-US"/>
              <a:t>Team &lt;Company Name&gt; Beta Presentation</a:t>
            </a:r>
          </a:p>
        </p:txBody>
      </p:sp>
      <p:sp>
        <p:nvSpPr>
          <p:cNvPr id="11" name="Slide Number Placeholder 5"/>
          <p:cNvSpPr>
            <a:spLocks noGrp="1"/>
          </p:cNvSpPr>
          <p:nvPr>
            <p:ph type="sldNum" sz="quarter" idx="12"/>
          </p:nvPr>
        </p:nvSpPr>
        <p:spPr/>
        <p:txBody>
          <a:bodyPr/>
          <a:lstStyle>
            <a:lvl1pPr>
              <a:defRPr/>
            </a:lvl1pPr>
          </a:lstStyle>
          <a:p>
            <a:pPr>
              <a:defRPr/>
            </a:pPr>
            <a:fld id="{4BACF94C-AB98-4F3A-B57D-310A23147AF0}" type="slidenum">
              <a:rPr lang="en-US"/>
              <a:pPr>
                <a:defRPr/>
              </a:pPr>
              <a:t>‹#›</a:t>
            </a:fld>
            <a:endParaRPr lang="en-US"/>
          </a:p>
        </p:txBody>
      </p:sp>
    </p:spTree>
    <p:extLst>
      <p:ext uri="{BB962C8B-B14F-4D97-AF65-F5344CB8AC3E}">
        <p14:creationId xmlns:p14="http://schemas.microsoft.com/office/powerpoint/2010/main" val="2588080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marL="230188" indent="-230188">
              <a:defRPr/>
            </a:lvl1pPr>
            <a:lvl2pPr marL="461963" indent="-231775">
              <a:buFont typeface="Wingdings" pitchFamily="2" charset="2"/>
              <a:buChar char="§"/>
              <a:defRPr/>
            </a:lvl2pPr>
            <a:lvl3pPr marL="684213" indent="-222250">
              <a:buFont typeface="Courier New" pitchFamily="49" charset="0"/>
              <a:buChar char="o"/>
              <a:defRPr/>
            </a:lvl3pPr>
            <a:lvl4pPr marL="914400" indent="-230188">
              <a:defRPr/>
            </a:lvl4pPr>
            <a:lvl5pPr marL="1144588" indent="-230188">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a:t>The Capstone Experience</a:t>
            </a:r>
          </a:p>
        </p:txBody>
      </p:sp>
      <p:sp>
        <p:nvSpPr>
          <p:cNvPr id="5" name="Footer Placeholder 4"/>
          <p:cNvSpPr>
            <a:spLocks noGrp="1"/>
          </p:cNvSpPr>
          <p:nvPr>
            <p:ph type="ftr" sz="quarter" idx="11"/>
          </p:nvPr>
        </p:nvSpPr>
        <p:spPr>
          <a:xfrm>
            <a:off x="2590800" y="6492875"/>
            <a:ext cx="4419600" cy="365125"/>
          </a:xfrm>
        </p:spPr>
        <p:txBody>
          <a:bodyPr/>
          <a:lstStyle>
            <a:lvl1pPr>
              <a:defRPr/>
            </a:lvl1pPr>
          </a:lstStyle>
          <a:p>
            <a:pPr>
              <a:defRPr/>
            </a:pPr>
            <a:r>
              <a:rPr lang="en-US"/>
              <a:t>Team &lt;Company Name&gt; Beta Presentation</a:t>
            </a:r>
          </a:p>
        </p:txBody>
      </p:sp>
      <p:sp>
        <p:nvSpPr>
          <p:cNvPr id="6" name="Slide Number Placeholder 5"/>
          <p:cNvSpPr>
            <a:spLocks noGrp="1"/>
          </p:cNvSpPr>
          <p:nvPr>
            <p:ph type="sldNum" sz="quarter" idx="12"/>
          </p:nvPr>
        </p:nvSpPr>
        <p:spPr/>
        <p:txBody>
          <a:bodyPr/>
          <a:lstStyle>
            <a:lvl1pPr>
              <a:defRPr/>
            </a:lvl1pPr>
          </a:lstStyle>
          <a:p>
            <a:pPr>
              <a:defRPr/>
            </a:pPr>
            <a:fld id="{01B93053-2FDF-47F0-845E-2E388CE04625}" type="slidenum">
              <a:rPr lang="en-US"/>
              <a:pPr>
                <a:defRPr/>
              </a:pPr>
              <a:t>‹#›</a:t>
            </a:fld>
            <a:endParaRPr lang="en-US"/>
          </a:p>
        </p:txBody>
      </p:sp>
    </p:spTree>
    <p:extLst>
      <p:ext uri="{BB962C8B-B14F-4D97-AF65-F5344CB8AC3E}">
        <p14:creationId xmlns:p14="http://schemas.microsoft.com/office/powerpoint/2010/main" val="2741523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Project Overview">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noAutofit/>
          </a:bodyPr>
          <a:lstStyle>
            <a:lvl1pPr marL="234950" indent="-234950">
              <a:defRPr sz="1800"/>
            </a:lvl1pPr>
            <a:lvl2pPr marL="457200" indent="-234950">
              <a:buFont typeface="Wingdings" pitchFamily="2" charset="2"/>
              <a:buChar char="§"/>
              <a:defRPr sz="1500"/>
            </a:lvl2pPr>
            <a:lvl3pPr marL="568325" indent="-112713">
              <a:buFont typeface="Courier New" pitchFamily="49" charset="0"/>
              <a:buChar char="o"/>
              <a:defRPr sz="1200"/>
            </a:lvl3pPr>
            <a:lvl4pPr marL="747713" indent="-166688">
              <a:defRPr sz="1050"/>
            </a:lvl4pPr>
            <a:lvl5pPr marL="914400" indent="-112713">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a:t>The Capstone Experience</a:t>
            </a:r>
          </a:p>
        </p:txBody>
      </p:sp>
      <p:sp>
        <p:nvSpPr>
          <p:cNvPr id="5" name="Footer Placeholder 4"/>
          <p:cNvSpPr>
            <a:spLocks noGrp="1"/>
          </p:cNvSpPr>
          <p:nvPr>
            <p:ph type="ftr" sz="quarter" idx="11"/>
          </p:nvPr>
        </p:nvSpPr>
        <p:spPr>
          <a:xfrm>
            <a:off x="2590800" y="6492875"/>
            <a:ext cx="4419600" cy="365125"/>
          </a:xfrm>
        </p:spPr>
        <p:txBody>
          <a:bodyPr/>
          <a:lstStyle>
            <a:lvl1pPr>
              <a:defRPr/>
            </a:lvl1pPr>
          </a:lstStyle>
          <a:p>
            <a:pPr>
              <a:defRPr/>
            </a:pPr>
            <a:r>
              <a:rPr lang="en-US"/>
              <a:t>Team &lt;Company Name&gt; Beta Presentation</a:t>
            </a:r>
          </a:p>
        </p:txBody>
      </p:sp>
      <p:sp>
        <p:nvSpPr>
          <p:cNvPr id="6" name="Slide Number Placeholder 5"/>
          <p:cNvSpPr>
            <a:spLocks noGrp="1"/>
          </p:cNvSpPr>
          <p:nvPr>
            <p:ph type="sldNum" sz="quarter" idx="12"/>
          </p:nvPr>
        </p:nvSpPr>
        <p:spPr/>
        <p:txBody>
          <a:bodyPr/>
          <a:lstStyle>
            <a:lvl1pPr>
              <a:defRPr/>
            </a:lvl1pPr>
          </a:lstStyle>
          <a:p>
            <a:pPr>
              <a:defRPr/>
            </a:pPr>
            <a:fld id="{96382558-1DC6-4A9F-8BD7-06CB8FA33505}" type="slidenum">
              <a:rPr lang="en-US"/>
              <a:pPr>
                <a:defRPr/>
              </a:pPr>
              <a:t>‹#›</a:t>
            </a:fld>
            <a:endParaRPr lang="en-US"/>
          </a:p>
        </p:txBody>
      </p:sp>
    </p:spTree>
    <p:extLst>
      <p:ext uri="{BB962C8B-B14F-4D97-AF65-F5344CB8AC3E}">
        <p14:creationId xmlns:p14="http://schemas.microsoft.com/office/powerpoint/2010/main" val="2682078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876800"/>
          </a:xfrm>
        </p:spPr>
        <p:txBody>
          <a:bodyPr/>
          <a:lstStyle>
            <a:lvl1pPr marL="230188" indent="-230188">
              <a:defRPr sz="2800"/>
            </a:lvl1pPr>
            <a:lvl2pPr marL="461963" indent="-231775">
              <a:buFont typeface="Wingdings" pitchFamily="2" charset="2"/>
              <a:buChar char="§"/>
              <a:defRPr sz="2400"/>
            </a:lvl2pPr>
            <a:lvl3pPr marL="684213" indent="-222250">
              <a:buFont typeface="Courier New" pitchFamily="49" charset="0"/>
              <a:buChar char="o"/>
              <a:defRPr sz="2000"/>
            </a:lvl3pPr>
            <a:lvl4pPr marL="914400" indent="-230188">
              <a:defRPr sz="1800"/>
            </a:lvl4pPr>
            <a:lvl5pPr marL="1144588" indent="-230188">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876800"/>
          </a:xfrm>
        </p:spPr>
        <p:txBody>
          <a:bodyPr/>
          <a:lstStyle>
            <a:lvl1pPr marL="342900" indent="-342900">
              <a:defRPr lang="en-US" sz="2800" kern="1200" dirty="0" smtClean="0">
                <a:solidFill>
                  <a:schemeClr val="tx1"/>
                </a:solidFill>
                <a:latin typeface="+mn-lt"/>
                <a:ea typeface="+mn-ea"/>
                <a:cs typeface="+mn-cs"/>
              </a:defRPr>
            </a:lvl1pPr>
            <a:lvl2pPr marL="461963" indent="-231775">
              <a:buFont typeface="Wingdings" pitchFamily="2" charset="2"/>
              <a:buChar char="§"/>
              <a:defRPr lang="en-US" sz="2400" kern="1200" dirty="0" smtClean="0">
                <a:solidFill>
                  <a:schemeClr val="tx1"/>
                </a:solidFill>
                <a:latin typeface="+mn-lt"/>
                <a:ea typeface="+mn-ea"/>
                <a:cs typeface="+mn-cs"/>
              </a:defRPr>
            </a:lvl2pPr>
            <a:lvl3pPr marL="684213" indent="-222250">
              <a:buFont typeface="Courier New" pitchFamily="49" charset="0"/>
              <a:buChar char="o"/>
              <a:defRPr sz="2000"/>
            </a:lvl3pPr>
            <a:lvl4pPr marL="914400" indent="-230188">
              <a:defRPr sz="1800"/>
            </a:lvl4pPr>
            <a:lvl5pPr marL="1144588" indent="-230188">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lvl1pPr>
              <a:defRPr/>
            </a:lvl1pPr>
          </a:lstStyle>
          <a:p>
            <a:pPr>
              <a:defRPr/>
            </a:pPr>
            <a:r>
              <a:rPr lang="en-US"/>
              <a:t>The Capstone Experience</a:t>
            </a:r>
          </a:p>
        </p:txBody>
      </p:sp>
      <p:sp>
        <p:nvSpPr>
          <p:cNvPr id="6" name="Footer Placeholder 5"/>
          <p:cNvSpPr>
            <a:spLocks noGrp="1"/>
          </p:cNvSpPr>
          <p:nvPr>
            <p:ph type="ftr" sz="quarter" idx="11"/>
          </p:nvPr>
        </p:nvSpPr>
        <p:spPr/>
        <p:txBody>
          <a:bodyPr/>
          <a:lstStyle>
            <a:lvl1pPr>
              <a:defRPr/>
            </a:lvl1pPr>
          </a:lstStyle>
          <a:p>
            <a:pPr>
              <a:defRPr/>
            </a:pPr>
            <a:r>
              <a:rPr lang="en-US"/>
              <a:t>Team &lt;Company Name&gt; Beta Presentation</a:t>
            </a:r>
          </a:p>
        </p:txBody>
      </p:sp>
      <p:sp>
        <p:nvSpPr>
          <p:cNvPr id="7" name="Slide Number Placeholder 6"/>
          <p:cNvSpPr>
            <a:spLocks noGrp="1"/>
          </p:cNvSpPr>
          <p:nvPr>
            <p:ph type="sldNum" sz="quarter" idx="12"/>
          </p:nvPr>
        </p:nvSpPr>
        <p:spPr/>
        <p:txBody>
          <a:bodyPr/>
          <a:lstStyle>
            <a:lvl1pPr>
              <a:defRPr/>
            </a:lvl1pPr>
          </a:lstStyle>
          <a:p>
            <a:pPr>
              <a:defRPr/>
            </a:pPr>
            <a:fld id="{42F46D7C-C8FD-4550-ADD5-500D27BD6EBE}" type="slidenum">
              <a:rPr lang="en-US"/>
              <a:pPr>
                <a:defRPr/>
              </a:pPr>
              <a:t>‹#›</a:t>
            </a:fld>
            <a:endParaRPr lang="en-US"/>
          </a:p>
        </p:txBody>
      </p:sp>
    </p:spTree>
    <p:extLst>
      <p:ext uri="{BB962C8B-B14F-4D97-AF65-F5344CB8AC3E}">
        <p14:creationId xmlns:p14="http://schemas.microsoft.com/office/powerpoint/2010/main" val="1967580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302125"/>
          </a:xfrm>
        </p:spPr>
        <p:txBody>
          <a:bodyPr/>
          <a:lstStyle>
            <a:lvl1pPr marL="230188" indent="-230188">
              <a:defRPr sz="2400"/>
            </a:lvl1pPr>
            <a:lvl2pPr marL="461963" indent="-231775">
              <a:buFont typeface="Wingdings" pitchFamily="2" charset="2"/>
              <a:buChar char="§"/>
              <a:defRPr sz="2000"/>
            </a:lvl2pPr>
            <a:lvl3pPr marL="684213" indent="-222250">
              <a:buFont typeface="Courier New" pitchFamily="49" charset="0"/>
              <a:buChar char="o"/>
              <a:defRPr sz="1800"/>
            </a:lvl3pPr>
            <a:lvl4pPr marL="914400" indent="-230188">
              <a:defRPr sz="1600"/>
            </a:lvl4pPr>
            <a:lvl5pPr marL="1144588" indent="-230188">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302125"/>
          </a:xfrm>
        </p:spPr>
        <p:txBody>
          <a:bodyPr/>
          <a:lstStyle>
            <a:lvl1pPr marL="230188" indent="-230188">
              <a:defRPr sz="2400"/>
            </a:lvl1pPr>
            <a:lvl2pPr marL="461963" indent="-231775">
              <a:buFont typeface="Wingdings" pitchFamily="2" charset="2"/>
              <a:buChar char="§"/>
              <a:defRPr sz="2000"/>
            </a:lvl2pPr>
            <a:lvl3pPr marL="684213" indent="-222250">
              <a:buFont typeface="Courier New" pitchFamily="49" charset="0"/>
              <a:buChar char="o"/>
              <a:defRPr sz="1800"/>
            </a:lvl3pPr>
            <a:lvl4pPr marL="914400" indent="-230188">
              <a:defRPr sz="1600"/>
            </a:lvl4pPr>
            <a:lvl5pPr marL="1144588" indent="-230188">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lvl1pPr>
              <a:defRPr/>
            </a:lvl1pPr>
          </a:lstStyle>
          <a:p>
            <a:pPr>
              <a:defRPr/>
            </a:pPr>
            <a:r>
              <a:rPr lang="en-US"/>
              <a:t>The Capstone Experience</a:t>
            </a:r>
          </a:p>
        </p:txBody>
      </p:sp>
      <p:sp>
        <p:nvSpPr>
          <p:cNvPr id="8" name="Footer Placeholder 7"/>
          <p:cNvSpPr>
            <a:spLocks noGrp="1"/>
          </p:cNvSpPr>
          <p:nvPr>
            <p:ph type="ftr" sz="quarter" idx="11"/>
          </p:nvPr>
        </p:nvSpPr>
        <p:spPr/>
        <p:txBody>
          <a:bodyPr/>
          <a:lstStyle>
            <a:lvl1pPr>
              <a:defRPr/>
            </a:lvl1pPr>
          </a:lstStyle>
          <a:p>
            <a:pPr>
              <a:defRPr/>
            </a:pPr>
            <a:r>
              <a:rPr lang="en-US"/>
              <a:t>Team &lt;Company Name&gt; Beta Presentation</a:t>
            </a:r>
          </a:p>
        </p:txBody>
      </p:sp>
      <p:sp>
        <p:nvSpPr>
          <p:cNvPr id="9" name="Slide Number Placeholder 8"/>
          <p:cNvSpPr>
            <a:spLocks noGrp="1"/>
          </p:cNvSpPr>
          <p:nvPr>
            <p:ph type="sldNum" sz="quarter" idx="12"/>
          </p:nvPr>
        </p:nvSpPr>
        <p:spPr/>
        <p:txBody>
          <a:bodyPr/>
          <a:lstStyle>
            <a:lvl1pPr>
              <a:defRPr/>
            </a:lvl1pPr>
          </a:lstStyle>
          <a:p>
            <a:pPr>
              <a:defRPr/>
            </a:pPr>
            <a:fld id="{F1A1E331-41F3-4A29-A6C3-A40D33BED538}" type="slidenum">
              <a:rPr lang="en-US"/>
              <a:pPr>
                <a:defRPr/>
              </a:pPr>
              <a:t>‹#›</a:t>
            </a:fld>
            <a:endParaRPr lang="en-US"/>
          </a:p>
        </p:txBody>
      </p:sp>
    </p:spTree>
    <p:extLst>
      <p:ext uri="{BB962C8B-B14F-4D97-AF65-F5344CB8AC3E}">
        <p14:creationId xmlns:p14="http://schemas.microsoft.com/office/powerpoint/2010/main" val="4110782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lgn="l">
              <a:defRPr/>
            </a:lvl1pPr>
          </a:lstStyle>
          <a:p>
            <a:pPr>
              <a:defRPr/>
            </a:pPr>
            <a:r>
              <a:rPr lang="en-US"/>
              <a:t>The Capstone Experience</a:t>
            </a:r>
            <a:endParaRPr lang="en-US" dirty="0"/>
          </a:p>
        </p:txBody>
      </p:sp>
      <p:sp>
        <p:nvSpPr>
          <p:cNvPr id="4" name="Footer Placeholder 3"/>
          <p:cNvSpPr>
            <a:spLocks noGrp="1"/>
          </p:cNvSpPr>
          <p:nvPr>
            <p:ph type="ftr" sz="quarter" idx="11"/>
          </p:nvPr>
        </p:nvSpPr>
        <p:spPr>
          <a:xfrm>
            <a:off x="2590800" y="6492875"/>
            <a:ext cx="4419600" cy="365125"/>
          </a:xfrm>
        </p:spPr>
        <p:txBody>
          <a:bodyPr/>
          <a:lstStyle>
            <a:lvl1pPr>
              <a:defRPr/>
            </a:lvl1pPr>
          </a:lstStyle>
          <a:p>
            <a:pPr>
              <a:defRPr/>
            </a:pPr>
            <a:r>
              <a:rPr lang="en-US"/>
              <a:t>Team &lt;Company Name&gt; Beta Presentation</a:t>
            </a:r>
            <a:endParaRPr lang="en-US" dirty="0"/>
          </a:p>
        </p:txBody>
      </p:sp>
      <p:sp>
        <p:nvSpPr>
          <p:cNvPr id="5" name="Slide Number Placeholder 4"/>
          <p:cNvSpPr>
            <a:spLocks noGrp="1"/>
          </p:cNvSpPr>
          <p:nvPr>
            <p:ph type="sldNum" sz="quarter" idx="12"/>
          </p:nvPr>
        </p:nvSpPr>
        <p:spPr/>
        <p:txBody>
          <a:bodyPr/>
          <a:lstStyle>
            <a:lvl1pPr>
              <a:defRPr/>
            </a:lvl1pPr>
          </a:lstStyle>
          <a:p>
            <a:pPr>
              <a:defRPr/>
            </a:pPr>
            <a:fld id="{02615322-501E-469E-BAFD-F2865FE302DE}" type="slidenum">
              <a:rPr lang="en-US"/>
              <a:pPr>
                <a:defRPr/>
              </a:pPr>
              <a:t>‹#›</a:t>
            </a:fld>
            <a:endParaRPr lang="en-US"/>
          </a:p>
        </p:txBody>
      </p:sp>
    </p:spTree>
    <p:extLst>
      <p:ext uri="{BB962C8B-B14F-4D97-AF65-F5344CB8AC3E}">
        <p14:creationId xmlns:p14="http://schemas.microsoft.com/office/powerpoint/2010/main" val="1892974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r>
              <a:rPr lang="en-US"/>
              <a:t>The Capstone Experience</a:t>
            </a:r>
          </a:p>
        </p:txBody>
      </p:sp>
      <p:sp>
        <p:nvSpPr>
          <p:cNvPr id="3" name="Footer Placeholder 2"/>
          <p:cNvSpPr>
            <a:spLocks noGrp="1"/>
          </p:cNvSpPr>
          <p:nvPr>
            <p:ph type="ftr" sz="quarter" idx="11"/>
          </p:nvPr>
        </p:nvSpPr>
        <p:spPr/>
        <p:txBody>
          <a:bodyPr/>
          <a:lstStyle>
            <a:lvl1pPr>
              <a:defRPr/>
            </a:lvl1pPr>
          </a:lstStyle>
          <a:p>
            <a:pPr>
              <a:defRPr/>
            </a:pPr>
            <a:r>
              <a:rPr lang="en-US"/>
              <a:t>Team &lt;Company Name&gt; Beta Presentation</a:t>
            </a:r>
          </a:p>
        </p:txBody>
      </p:sp>
      <p:sp>
        <p:nvSpPr>
          <p:cNvPr id="4" name="Slide Number Placeholder 3"/>
          <p:cNvSpPr>
            <a:spLocks noGrp="1"/>
          </p:cNvSpPr>
          <p:nvPr>
            <p:ph type="sldNum" sz="quarter" idx="12"/>
          </p:nvPr>
        </p:nvSpPr>
        <p:spPr/>
        <p:txBody>
          <a:bodyPr/>
          <a:lstStyle>
            <a:lvl1pPr>
              <a:defRPr/>
            </a:lvl1pPr>
          </a:lstStyle>
          <a:p>
            <a:pPr>
              <a:defRPr/>
            </a:pPr>
            <a:fld id="{BAC40F9C-4285-4F94-A83A-8422D1BD6EEC}" type="slidenum">
              <a:rPr lang="en-US"/>
              <a:pPr>
                <a:defRPr/>
              </a:pPr>
              <a:t>‹#›</a:t>
            </a:fld>
            <a:endParaRPr lang="en-US"/>
          </a:p>
        </p:txBody>
      </p:sp>
    </p:spTree>
    <p:extLst>
      <p:ext uri="{BB962C8B-B14F-4D97-AF65-F5344CB8AC3E}">
        <p14:creationId xmlns:p14="http://schemas.microsoft.com/office/powerpoint/2010/main" val="606310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Lab Sign">
    <p:spTree>
      <p:nvGrpSpPr>
        <p:cNvPr id="1" name=""/>
        <p:cNvGrpSpPr/>
        <p:nvPr/>
      </p:nvGrpSpPr>
      <p:grpSpPr>
        <a:xfrm>
          <a:off x="0" y="0"/>
          <a:ext cx="0" cy="0"/>
          <a:chOff x="0" y="0"/>
          <a:chExt cx="0" cy="0"/>
        </a:xfrm>
      </p:grpSpPr>
      <p:pic>
        <p:nvPicPr>
          <p:cNvPr id="3" name="Picture 9" descr="D:\Users\wrd\Documents\CSE498\archive\logo\capstone-logo-green.p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4938" y="5943600"/>
            <a:ext cx="1236662"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userDrawn="1"/>
        </p:nvSpPr>
        <p:spPr>
          <a:xfrm>
            <a:off x="457200" y="3429000"/>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userDrawn="1"/>
        </p:nvSpPr>
        <p:spPr>
          <a:xfrm>
            <a:off x="0" y="3429000"/>
            <a:ext cx="411163"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57200" y="990600"/>
            <a:ext cx="8229600" cy="2133600"/>
          </a:xfrm>
        </p:spPr>
        <p:txBody>
          <a:bodyPr>
            <a:noAutofit/>
          </a:bodyPr>
          <a:lstStyle>
            <a:lvl1pPr>
              <a:defRPr sz="7200">
                <a:solidFill>
                  <a:srgbClr val="18453B"/>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504093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srcRect/>
          <a:tile tx="0" ty="0" sx="100000" sy="100000" flip="none" algn="tl"/>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878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92875"/>
            <a:ext cx="2133600" cy="365125"/>
          </a:xfrm>
          <a:prstGeom prst="rect">
            <a:avLst/>
          </a:prstGeom>
        </p:spPr>
        <p:txBody>
          <a:bodyPr vert="horz" lIns="13716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r>
              <a:rPr lang="en-US"/>
              <a:t>The Capstone Experience</a:t>
            </a:r>
          </a:p>
        </p:txBody>
      </p:sp>
      <p:sp>
        <p:nvSpPr>
          <p:cNvPr id="5" name="Footer Placeholder 4"/>
          <p:cNvSpPr>
            <a:spLocks noGrp="1"/>
          </p:cNvSpPr>
          <p:nvPr>
            <p:ph type="ftr" sz="quarter" idx="3"/>
          </p:nvPr>
        </p:nvSpPr>
        <p:spPr>
          <a:xfrm>
            <a:off x="3124200" y="6492875"/>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n-US"/>
              <a:t>Team &lt;Company Name&gt; Beta Presentation</a:t>
            </a:r>
            <a:endParaRPr lang="en-US" dirty="0"/>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r>
              <a:rPr lang="en-US"/>
              <a:t>Overview </a:t>
            </a:r>
            <a:fld id="{20751712-E49B-4B92-9D8A-48F9C181BA36}" type="slidenum">
              <a:rPr lang="en-US"/>
              <a:pPr>
                <a:defRPr/>
              </a:pPr>
              <a:t>‹#›</a:t>
            </a:fld>
            <a:endParaRPr lang="en-US"/>
          </a:p>
        </p:txBody>
      </p:sp>
      <p:sp>
        <p:nvSpPr>
          <p:cNvPr id="8" name="Rectangle 7"/>
          <p:cNvSpPr/>
          <p:nvPr userDrawn="1"/>
        </p:nvSpPr>
        <p:spPr>
          <a:xfrm>
            <a:off x="457200" y="1436688"/>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userDrawn="1"/>
        </p:nvSpPr>
        <p:spPr>
          <a:xfrm>
            <a:off x="0" y="1436688"/>
            <a:ext cx="411163"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033" name="Picture 2" descr="D:\Users\wrd\Documents\CSE498\archive\logo\capstone\png\green-green.png"/>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11113" y="6478588"/>
            <a:ext cx="544512"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Lst>
  <p:timing>
    <p:tnLst>
      <p:par>
        <p:cTn id="1" dur="indefinite" restart="never" nodeType="tmRoot"/>
      </p:par>
    </p:tnLst>
  </p:timing>
  <p:hf hdr="0"/>
  <p:txStyles>
    <p:titleStyle>
      <a:lvl1pPr algn="l" rtl="0" eaLnBrk="0" fontAlgn="base" hangingPunct="0">
        <a:spcBef>
          <a:spcPct val="0"/>
        </a:spcBef>
        <a:spcAft>
          <a:spcPct val="0"/>
        </a:spcAft>
        <a:tabLst>
          <a:tab pos="8001000" algn="r"/>
        </a:tabLst>
        <a:defRPr sz="4400" kern="1200">
          <a:solidFill>
            <a:schemeClr val="tx1"/>
          </a:solidFill>
          <a:latin typeface="+mj-lt"/>
          <a:ea typeface="+mj-ea"/>
          <a:cs typeface="+mj-cs"/>
        </a:defRPr>
      </a:lvl1pPr>
      <a:lvl2pPr algn="l" rtl="0" eaLnBrk="0" fontAlgn="base" hangingPunct="0">
        <a:spcBef>
          <a:spcPct val="0"/>
        </a:spcBef>
        <a:spcAft>
          <a:spcPct val="0"/>
        </a:spcAft>
        <a:tabLst>
          <a:tab pos="8001000" algn="r"/>
        </a:tabLst>
        <a:defRPr sz="4400">
          <a:solidFill>
            <a:schemeClr val="tx1"/>
          </a:solidFill>
          <a:latin typeface="Calibri" pitchFamily="34" charset="0"/>
        </a:defRPr>
      </a:lvl2pPr>
      <a:lvl3pPr algn="l" rtl="0" eaLnBrk="0" fontAlgn="base" hangingPunct="0">
        <a:spcBef>
          <a:spcPct val="0"/>
        </a:spcBef>
        <a:spcAft>
          <a:spcPct val="0"/>
        </a:spcAft>
        <a:tabLst>
          <a:tab pos="8001000" algn="r"/>
        </a:tabLst>
        <a:defRPr sz="4400">
          <a:solidFill>
            <a:schemeClr val="tx1"/>
          </a:solidFill>
          <a:latin typeface="Calibri" pitchFamily="34" charset="0"/>
        </a:defRPr>
      </a:lvl3pPr>
      <a:lvl4pPr algn="l" rtl="0" eaLnBrk="0" fontAlgn="base" hangingPunct="0">
        <a:spcBef>
          <a:spcPct val="0"/>
        </a:spcBef>
        <a:spcAft>
          <a:spcPct val="0"/>
        </a:spcAft>
        <a:tabLst>
          <a:tab pos="8001000" algn="r"/>
        </a:tabLst>
        <a:defRPr sz="4400">
          <a:solidFill>
            <a:schemeClr val="tx1"/>
          </a:solidFill>
          <a:latin typeface="Calibri" pitchFamily="34" charset="0"/>
        </a:defRPr>
      </a:lvl4pPr>
      <a:lvl5pPr algn="l" rtl="0" eaLnBrk="0" fontAlgn="base" hangingPunct="0">
        <a:spcBef>
          <a:spcPct val="0"/>
        </a:spcBef>
        <a:spcAft>
          <a:spcPct val="0"/>
        </a:spcAft>
        <a:tabLst>
          <a:tab pos="8001000" algn="r"/>
        </a:tabLst>
        <a:defRPr sz="4400">
          <a:solidFill>
            <a:schemeClr val="tx1"/>
          </a:solidFill>
          <a:latin typeface="Calibri" pitchFamily="34" charset="0"/>
        </a:defRPr>
      </a:lvl5pPr>
      <a:lvl6pPr marL="457200" algn="l" rtl="0" fontAlgn="base">
        <a:spcBef>
          <a:spcPct val="0"/>
        </a:spcBef>
        <a:spcAft>
          <a:spcPct val="0"/>
        </a:spcAft>
        <a:tabLst>
          <a:tab pos="8001000" algn="r"/>
        </a:tabLst>
        <a:defRPr sz="4400">
          <a:solidFill>
            <a:schemeClr val="tx1"/>
          </a:solidFill>
          <a:latin typeface="Calibri" pitchFamily="34" charset="0"/>
        </a:defRPr>
      </a:lvl6pPr>
      <a:lvl7pPr marL="914400" algn="l" rtl="0" fontAlgn="base">
        <a:spcBef>
          <a:spcPct val="0"/>
        </a:spcBef>
        <a:spcAft>
          <a:spcPct val="0"/>
        </a:spcAft>
        <a:tabLst>
          <a:tab pos="8001000" algn="r"/>
        </a:tabLst>
        <a:defRPr sz="4400">
          <a:solidFill>
            <a:schemeClr val="tx1"/>
          </a:solidFill>
          <a:latin typeface="Calibri" pitchFamily="34" charset="0"/>
        </a:defRPr>
      </a:lvl7pPr>
      <a:lvl8pPr marL="1371600" algn="l" rtl="0" fontAlgn="base">
        <a:spcBef>
          <a:spcPct val="0"/>
        </a:spcBef>
        <a:spcAft>
          <a:spcPct val="0"/>
        </a:spcAft>
        <a:tabLst>
          <a:tab pos="8001000" algn="r"/>
        </a:tabLst>
        <a:defRPr sz="4400">
          <a:solidFill>
            <a:schemeClr val="tx1"/>
          </a:solidFill>
          <a:latin typeface="Calibri" pitchFamily="34" charset="0"/>
        </a:defRPr>
      </a:lvl8pPr>
      <a:lvl9pPr marL="1828800" algn="l" rtl="0" fontAlgn="base">
        <a:spcBef>
          <a:spcPct val="0"/>
        </a:spcBef>
        <a:spcAft>
          <a:spcPct val="0"/>
        </a:spcAft>
        <a:tabLst>
          <a:tab pos="8001000" algn="r"/>
        </a:tabLs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Wingdings" pitchFamily="2" charset="2"/>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Wingdings" pitchFamily="2" charset="2"/>
        <a:buChar char="v"/>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dyksen@msu.edu?subject=Team%20%3cCompany%20Name%3e%20Project%20Plan" TargetMode="External"/><Relationship Id="rId2" Type="http://schemas.openxmlformats.org/officeDocument/2006/relationships/hyperlink" Target="http://capstone.cse.msu.edu/2017-01/schedules/all-hands-meeting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dirty="0" smtClean="0"/>
              <a:t>Read Me (</a:t>
            </a:r>
            <a:r>
              <a:rPr lang="en-US" dirty="0" smtClean="0">
                <a:solidFill>
                  <a:srgbClr val="FF0000"/>
                </a:solidFill>
              </a:rPr>
              <a:t>Delete this slide.</a:t>
            </a:r>
            <a:r>
              <a:rPr lang="en-US" dirty="0" smtClean="0"/>
              <a:t>)	</a:t>
            </a:r>
            <a:r>
              <a:rPr lang="en-US" sz="2000" dirty="0"/>
              <a:t>[</a:t>
            </a:r>
            <a:r>
              <a:rPr lang="en-US" sz="2000" dirty="0" smtClean="0"/>
              <a:t>1 of 2]</a:t>
            </a:r>
          </a:p>
        </p:txBody>
      </p:sp>
      <p:sp>
        <p:nvSpPr>
          <p:cNvPr id="3075" name="Content Placeholder 2"/>
          <p:cNvSpPr>
            <a:spLocks noGrp="1"/>
          </p:cNvSpPr>
          <p:nvPr>
            <p:ph idx="1"/>
          </p:nvPr>
        </p:nvSpPr>
        <p:spPr>
          <a:xfrm>
            <a:off x="457200" y="1600200"/>
            <a:ext cx="8229600" cy="5257800"/>
          </a:xfrm>
        </p:spPr>
        <p:txBody>
          <a:bodyPr rtlCol="0">
            <a:normAutofit fontScale="62500" lnSpcReduction="20000"/>
          </a:bodyPr>
          <a:lstStyle/>
          <a:p>
            <a:pPr eaLnBrk="1" fontAlgn="auto" hangingPunct="1">
              <a:spcAft>
                <a:spcPts val="0"/>
              </a:spcAft>
              <a:buFont typeface="Arial" pitchFamily="34" charset="0"/>
              <a:buChar char="•"/>
              <a:defRPr/>
            </a:pPr>
            <a:r>
              <a:rPr lang="en-US" dirty="0" smtClean="0"/>
              <a:t>Presenting</a:t>
            </a:r>
          </a:p>
          <a:p>
            <a:pPr lvl="1" eaLnBrk="1" fontAlgn="auto" hangingPunct="1">
              <a:spcAft>
                <a:spcPts val="0"/>
              </a:spcAft>
              <a:defRPr/>
            </a:pPr>
            <a:r>
              <a:rPr lang="en-US" dirty="0" smtClean="0"/>
              <a:t>The </a:t>
            </a:r>
            <a:r>
              <a:rPr lang="en-US" dirty="0"/>
              <a:t>purpose of the beta presentation is to demonstrate that the software portion of the project is complete. While the system may not be totally bug free, the software is expected to be feature complete</a:t>
            </a:r>
            <a:r>
              <a:rPr lang="en-US" dirty="0" smtClean="0"/>
              <a:t>. </a:t>
            </a:r>
          </a:p>
          <a:p>
            <a:pPr lvl="1" eaLnBrk="1" fontAlgn="auto" hangingPunct="1">
              <a:spcAft>
                <a:spcPts val="0"/>
              </a:spcAft>
              <a:defRPr/>
            </a:pPr>
            <a:r>
              <a:rPr lang="en-US" dirty="0" smtClean="0"/>
              <a:t>The time limit for your presentation is 15 minutes, which will be strictly enforced. Practice your presentation to ensure that you will finish within the allotted time.</a:t>
            </a:r>
          </a:p>
          <a:p>
            <a:pPr lvl="1" eaLnBrk="1" fontAlgn="auto" hangingPunct="1">
              <a:spcAft>
                <a:spcPts val="0"/>
              </a:spcAft>
              <a:defRPr/>
            </a:pPr>
            <a:r>
              <a:rPr lang="en-US" dirty="0" smtClean="0"/>
              <a:t>Plan on spending most of your presentation time demonstrating your software. A suggested approach is as follows.</a:t>
            </a:r>
          </a:p>
          <a:p>
            <a:pPr lvl="2" eaLnBrk="1" fontAlgn="auto" hangingPunct="1">
              <a:spcAft>
                <a:spcPts val="0"/>
              </a:spcAft>
              <a:defRPr/>
            </a:pPr>
            <a:r>
              <a:rPr lang="en-US" dirty="0" smtClean="0"/>
              <a:t>00:30 Very Brief Review of Project Overview</a:t>
            </a:r>
          </a:p>
          <a:p>
            <a:pPr lvl="2" eaLnBrk="1" fontAlgn="auto" hangingPunct="1">
              <a:spcAft>
                <a:spcPts val="0"/>
              </a:spcAft>
              <a:defRPr/>
            </a:pPr>
            <a:r>
              <a:rPr lang="en-US" dirty="0" smtClean="0"/>
              <a:t>14:00 Software Demonstration (Skipping  All of the Screen Shot Slides)</a:t>
            </a:r>
          </a:p>
          <a:p>
            <a:pPr lvl="2" eaLnBrk="1" fontAlgn="auto" hangingPunct="1">
              <a:spcAft>
                <a:spcPts val="0"/>
              </a:spcAft>
              <a:defRPr/>
            </a:pPr>
            <a:r>
              <a:rPr lang="en-US" dirty="0" smtClean="0"/>
              <a:t>00:30 Brief Summary of What’s left to do?</a:t>
            </a:r>
          </a:p>
          <a:p>
            <a:pPr lvl="1" eaLnBrk="1" fontAlgn="auto" hangingPunct="1">
              <a:spcAft>
                <a:spcPts val="0"/>
              </a:spcAft>
              <a:defRPr/>
            </a:pPr>
            <a:r>
              <a:rPr lang="en-US" dirty="0" smtClean="0"/>
              <a:t>Your software demonstration should</a:t>
            </a:r>
          </a:p>
          <a:p>
            <a:pPr lvl="2" eaLnBrk="1" fontAlgn="auto" hangingPunct="1">
              <a:spcAft>
                <a:spcPts val="0"/>
              </a:spcAft>
              <a:defRPr/>
            </a:pPr>
            <a:r>
              <a:rPr lang="en-US" dirty="0" smtClean="0"/>
              <a:t>demonstrate that your system is feature complete,</a:t>
            </a:r>
          </a:p>
          <a:p>
            <a:pPr lvl="2" eaLnBrk="1" fontAlgn="auto" hangingPunct="1">
              <a:spcAft>
                <a:spcPts val="0"/>
              </a:spcAft>
              <a:defRPr/>
            </a:pPr>
            <a:r>
              <a:rPr lang="en-US" dirty="0"/>
              <a:t>demonstrate the main features of your </a:t>
            </a:r>
            <a:r>
              <a:rPr lang="en-US" dirty="0" smtClean="0"/>
              <a:t>software,</a:t>
            </a:r>
          </a:p>
          <a:p>
            <a:pPr lvl="2" eaLnBrk="1" fontAlgn="auto" hangingPunct="1">
              <a:spcAft>
                <a:spcPts val="0"/>
              </a:spcAft>
              <a:defRPr/>
            </a:pPr>
            <a:r>
              <a:rPr lang="en-US" dirty="0" smtClean="0"/>
              <a:t>demonstrate </a:t>
            </a:r>
            <a:r>
              <a:rPr lang="en-US" dirty="0"/>
              <a:t>some use </a:t>
            </a:r>
            <a:r>
              <a:rPr lang="en-US" dirty="0" smtClean="0"/>
              <a:t>cases,</a:t>
            </a:r>
          </a:p>
          <a:p>
            <a:pPr lvl="2" eaLnBrk="1" fontAlgn="auto" hangingPunct="1">
              <a:spcAft>
                <a:spcPts val="0"/>
              </a:spcAft>
              <a:defRPr/>
            </a:pPr>
            <a:r>
              <a:rPr lang="en-US" dirty="0" smtClean="0"/>
              <a:t>be rehearsed, and</a:t>
            </a:r>
          </a:p>
          <a:p>
            <a:pPr lvl="2" eaLnBrk="1" fontAlgn="auto" hangingPunct="1">
              <a:spcAft>
                <a:spcPts val="0"/>
              </a:spcAft>
              <a:defRPr/>
            </a:pPr>
            <a:r>
              <a:rPr lang="en-US" dirty="0" smtClean="0"/>
              <a:t>flow</a:t>
            </a:r>
            <a:r>
              <a:rPr lang="en-US" dirty="0"/>
              <a:t>.</a:t>
            </a:r>
            <a:endParaRPr lang="en-US" dirty="0" smtClean="0"/>
          </a:p>
          <a:p>
            <a:pPr lvl="1" eaLnBrk="1" fontAlgn="auto" hangingPunct="1">
              <a:spcAft>
                <a:spcPts val="0"/>
              </a:spcAft>
              <a:defRPr/>
            </a:pPr>
            <a:r>
              <a:rPr lang="en-US" dirty="0" smtClean="0"/>
              <a:t>All team members are required to dress business casual on the day of your presentation.</a:t>
            </a:r>
          </a:p>
        </p:txBody>
      </p:sp>
      <p:sp>
        <p:nvSpPr>
          <p:cNvPr id="4" name="Date Placeholder 3"/>
          <p:cNvSpPr>
            <a:spLocks noGrp="1"/>
          </p:cNvSpPr>
          <p:nvPr>
            <p:ph type="dt" sz="quarter" idx="10"/>
          </p:nvPr>
        </p:nvSpPr>
        <p:spPr/>
        <p:txBody>
          <a:bodyPr/>
          <a:lstStyle/>
          <a:p>
            <a:pPr>
              <a:defRPr/>
            </a:pPr>
            <a:r>
              <a:rPr lang="en-US"/>
              <a:t>The Capstone Experience</a:t>
            </a:r>
          </a:p>
        </p:txBody>
      </p:sp>
      <p:sp>
        <p:nvSpPr>
          <p:cNvPr id="5" name="Footer Placeholder 4"/>
          <p:cNvSpPr>
            <a:spLocks noGrp="1"/>
          </p:cNvSpPr>
          <p:nvPr>
            <p:ph type="ftr" sz="quarter" idx="11"/>
          </p:nvPr>
        </p:nvSpPr>
        <p:spPr/>
        <p:txBody>
          <a:bodyPr/>
          <a:lstStyle/>
          <a:p>
            <a:pPr>
              <a:defRPr/>
            </a:pPr>
            <a:r>
              <a:rPr lang="en-US"/>
              <a:t>Team &lt;Company Name&gt; Beta Presentation</a:t>
            </a:r>
          </a:p>
        </p:txBody>
      </p:sp>
      <p:sp>
        <p:nvSpPr>
          <p:cNvPr id="6" name="Slide Number Placeholder 5"/>
          <p:cNvSpPr>
            <a:spLocks noGrp="1"/>
          </p:cNvSpPr>
          <p:nvPr>
            <p:ph type="sldNum" sz="quarter" idx="12"/>
          </p:nvPr>
        </p:nvSpPr>
        <p:spPr/>
        <p:txBody>
          <a:bodyPr/>
          <a:lstStyle/>
          <a:p>
            <a:pPr>
              <a:defRPr/>
            </a:pPr>
            <a:fld id="{BC344834-ECE1-4BAC-8D68-00FBC0C03F2E}" type="slidenum">
              <a:rPr lang="en-US"/>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What’s left to do?</a:t>
            </a:r>
          </a:p>
        </p:txBody>
      </p:sp>
      <p:sp>
        <p:nvSpPr>
          <p:cNvPr id="19459" name="Rectangle 5"/>
          <p:cNvSpPr>
            <a:spLocks noGrp="1" noChangeArrowheads="1"/>
          </p:cNvSpPr>
          <p:nvPr>
            <p:ph type="body" idx="1"/>
          </p:nvPr>
        </p:nvSpPr>
        <p:spPr/>
        <p:txBody>
          <a:bodyPr/>
          <a:lstStyle/>
          <a:p>
            <a:pPr eaLnBrk="1" hangingPunct="1"/>
            <a:r>
              <a:rPr lang="en-US" smtClean="0"/>
              <a:t>Thing 1</a:t>
            </a:r>
          </a:p>
          <a:p>
            <a:pPr eaLnBrk="1" hangingPunct="1"/>
            <a:r>
              <a:rPr lang="en-US" smtClean="0"/>
              <a:t>Thing 2</a:t>
            </a:r>
          </a:p>
          <a:p>
            <a:pPr eaLnBrk="1" hangingPunct="1"/>
            <a:r>
              <a:rPr lang="en-US" smtClean="0"/>
              <a:t>Thing 3</a:t>
            </a:r>
          </a:p>
          <a:p>
            <a:pPr eaLnBrk="1" hangingPunct="1"/>
            <a:r>
              <a:rPr lang="en-US" smtClean="0"/>
              <a:t>Thing 4</a:t>
            </a:r>
          </a:p>
          <a:p>
            <a:pPr eaLnBrk="1" hangingPunct="1"/>
            <a:r>
              <a:rPr lang="en-US" smtClean="0"/>
              <a:t>Etc…</a:t>
            </a:r>
          </a:p>
        </p:txBody>
      </p:sp>
      <p:sp>
        <p:nvSpPr>
          <p:cNvPr id="5" name="Date Placeholder 4"/>
          <p:cNvSpPr>
            <a:spLocks noGrp="1"/>
          </p:cNvSpPr>
          <p:nvPr>
            <p:ph type="dt" sz="quarter" idx="10"/>
          </p:nvPr>
        </p:nvSpPr>
        <p:spPr/>
        <p:txBody>
          <a:bodyPr/>
          <a:lstStyle/>
          <a:p>
            <a:pPr>
              <a:defRPr/>
            </a:pPr>
            <a:r>
              <a:rPr lang="en-US"/>
              <a:t>The Capstone Experience</a:t>
            </a:r>
          </a:p>
        </p:txBody>
      </p:sp>
      <p:sp>
        <p:nvSpPr>
          <p:cNvPr id="6" name="Footer Placeholder 5"/>
          <p:cNvSpPr>
            <a:spLocks noGrp="1"/>
          </p:cNvSpPr>
          <p:nvPr>
            <p:ph type="ftr" sz="quarter" idx="11"/>
          </p:nvPr>
        </p:nvSpPr>
        <p:spPr/>
        <p:txBody>
          <a:bodyPr/>
          <a:lstStyle/>
          <a:p>
            <a:pPr>
              <a:defRPr/>
            </a:pPr>
            <a:r>
              <a:rPr lang="en-US"/>
              <a:t>Team &lt;Company Name&gt; Beta Presentation</a:t>
            </a:r>
          </a:p>
        </p:txBody>
      </p:sp>
      <p:sp>
        <p:nvSpPr>
          <p:cNvPr id="7" name="Slide Number Placeholder 6"/>
          <p:cNvSpPr>
            <a:spLocks noGrp="1"/>
          </p:cNvSpPr>
          <p:nvPr>
            <p:ph type="sldNum" sz="quarter" idx="12"/>
          </p:nvPr>
        </p:nvSpPr>
        <p:spPr/>
        <p:txBody>
          <a:bodyPr/>
          <a:lstStyle/>
          <a:p>
            <a:pPr>
              <a:defRPr/>
            </a:pPr>
            <a:fld id="{59023616-1124-4B26-907F-41EE7B88C11E}" type="slidenum">
              <a:rPr lang="en-US"/>
              <a:pPr>
                <a:defRPr/>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r>
              <a:rPr lang="en-US" dirty="0" smtClean="0"/>
              <a:t>Questions?</a:t>
            </a:r>
          </a:p>
        </p:txBody>
      </p:sp>
      <p:sp>
        <p:nvSpPr>
          <p:cNvPr id="5" name="Date Placeholder 4"/>
          <p:cNvSpPr>
            <a:spLocks noGrp="1"/>
          </p:cNvSpPr>
          <p:nvPr>
            <p:ph type="dt" sz="half" idx="10"/>
          </p:nvPr>
        </p:nvSpPr>
        <p:spPr/>
        <p:txBody>
          <a:bodyPr/>
          <a:lstStyle/>
          <a:p>
            <a:r>
              <a:rPr lang="en-US" smtClean="0"/>
              <a:t>The Capstone Experience</a:t>
            </a:r>
            <a:endParaRPr lang="en-US"/>
          </a:p>
        </p:txBody>
      </p:sp>
      <p:sp>
        <p:nvSpPr>
          <p:cNvPr id="6" name="Footer Placeholder 5"/>
          <p:cNvSpPr>
            <a:spLocks noGrp="1"/>
          </p:cNvSpPr>
          <p:nvPr>
            <p:ph type="ftr" sz="quarter" idx="11"/>
          </p:nvPr>
        </p:nvSpPr>
        <p:spPr/>
        <p:txBody>
          <a:bodyPr/>
          <a:lstStyle/>
          <a:p>
            <a:r>
              <a:rPr lang="en-US" smtClean="0"/>
              <a:t>Team &lt;Company Name&gt; Project Plan</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11</a:t>
            </a:fld>
            <a:endParaRPr lang="en-US"/>
          </a:p>
        </p:txBody>
      </p:sp>
      <p:sp>
        <p:nvSpPr>
          <p:cNvPr id="3" name="TextBox 2"/>
          <p:cNvSpPr txBox="1"/>
          <p:nvPr/>
        </p:nvSpPr>
        <p:spPr>
          <a:xfrm>
            <a:off x="1219200" y="2057400"/>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9" name="TextBox 8"/>
          <p:cNvSpPr txBox="1"/>
          <p:nvPr/>
        </p:nvSpPr>
        <p:spPr>
          <a:xfrm>
            <a:off x="1018563" y="3886200"/>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10" name="TextBox 9"/>
          <p:cNvSpPr txBox="1"/>
          <p:nvPr/>
        </p:nvSpPr>
        <p:spPr>
          <a:xfrm>
            <a:off x="4114800" y="3710970"/>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11" name="TextBox 10"/>
          <p:cNvSpPr txBox="1"/>
          <p:nvPr/>
        </p:nvSpPr>
        <p:spPr>
          <a:xfrm>
            <a:off x="2819400" y="5181600"/>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12" name="TextBox 11"/>
          <p:cNvSpPr txBox="1"/>
          <p:nvPr/>
        </p:nvSpPr>
        <p:spPr>
          <a:xfrm>
            <a:off x="3657600" y="1752600"/>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13" name="TextBox 12"/>
          <p:cNvSpPr txBox="1"/>
          <p:nvPr/>
        </p:nvSpPr>
        <p:spPr>
          <a:xfrm>
            <a:off x="7620000" y="4495800"/>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14" name="TextBox 13"/>
          <p:cNvSpPr txBox="1"/>
          <p:nvPr/>
        </p:nvSpPr>
        <p:spPr>
          <a:xfrm>
            <a:off x="5943600" y="2030835"/>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16" name="TextBox 15"/>
          <p:cNvSpPr txBox="1"/>
          <p:nvPr/>
        </p:nvSpPr>
        <p:spPr>
          <a:xfrm>
            <a:off x="6248400" y="4812740"/>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17" name="TextBox 16"/>
          <p:cNvSpPr txBox="1"/>
          <p:nvPr/>
        </p:nvSpPr>
        <p:spPr>
          <a:xfrm>
            <a:off x="7734300" y="1545529"/>
            <a:ext cx="685800" cy="1569660"/>
          </a:xfrm>
          <a:prstGeom prst="rect">
            <a:avLst/>
          </a:prstGeom>
          <a:noFill/>
        </p:spPr>
        <p:txBody>
          <a:bodyPr wrap="square" rtlCol="0">
            <a:spAutoFit/>
          </a:bodyPr>
          <a:lstStyle/>
          <a:p>
            <a:pPr algn="ctr"/>
            <a:r>
              <a:rPr lang="en-US" sz="9600" dirty="0" smtClean="0"/>
              <a:t>?</a:t>
            </a:r>
            <a:endParaRPr lang="en-US" sz="9600" dirty="0"/>
          </a:p>
        </p:txBody>
      </p:sp>
    </p:spTree>
    <p:extLst>
      <p:ext uri="{BB962C8B-B14F-4D97-AF65-F5344CB8AC3E}">
        <p14:creationId xmlns:p14="http://schemas.microsoft.com/office/powerpoint/2010/main" val="3025951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dirty="0"/>
              <a:t>Read Me (</a:t>
            </a:r>
            <a:r>
              <a:rPr lang="en-US" dirty="0">
                <a:solidFill>
                  <a:srgbClr val="FF0000"/>
                </a:solidFill>
              </a:rPr>
              <a:t>Delete this slide.</a:t>
            </a:r>
            <a:r>
              <a:rPr lang="en-US" dirty="0"/>
              <a:t>)	</a:t>
            </a:r>
            <a:r>
              <a:rPr lang="en-US" sz="2000" dirty="0" smtClean="0"/>
              <a:t>[2 </a:t>
            </a:r>
            <a:r>
              <a:rPr lang="en-US" sz="2000" dirty="0"/>
              <a:t>of 2]</a:t>
            </a:r>
            <a:endParaRPr lang="en-US" dirty="0" smtClean="0"/>
          </a:p>
        </p:txBody>
      </p:sp>
      <p:sp>
        <p:nvSpPr>
          <p:cNvPr id="3075" name="Content Placeholder 2"/>
          <p:cNvSpPr>
            <a:spLocks noGrp="1"/>
          </p:cNvSpPr>
          <p:nvPr>
            <p:ph idx="1"/>
          </p:nvPr>
        </p:nvSpPr>
        <p:spPr/>
        <p:txBody>
          <a:bodyPr>
            <a:normAutofit fontScale="47500" lnSpcReduction="20000"/>
          </a:bodyPr>
          <a:lstStyle/>
          <a:p>
            <a:r>
              <a:rPr lang="en-US" dirty="0" smtClean="0"/>
              <a:t>Content</a:t>
            </a:r>
          </a:p>
          <a:p>
            <a:pPr lvl="1"/>
            <a:r>
              <a:rPr lang="en-US" dirty="0" smtClean="0"/>
              <a:t>Do not include any company confidential information in your presentation since all presentations will be posted on the web site.</a:t>
            </a:r>
          </a:p>
          <a:p>
            <a:pPr lvl="1"/>
            <a:r>
              <a:rPr lang="en-US" dirty="0" smtClean="0"/>
              <a:t>Submit your presentation to your client for approval at least two working days in advance. </a:t>
            </a:r>
          </a:p>
          <a:p>
            <a:pPr lvl="1"/>
            <a:r>
              <a:rPr lang="en-US" dirty="0" smtClean="0"/>
              <a:t>Throughout the PowerPoint template, replace placeholders &lt;…&gt; with the appropriate information.</a:t>
            </a:r>
          </a:p>
          <a:p>
            <a:pPr lvl="1"/>
            <a:r>
              <a:rPr lang="en-US" dirty="0" smtClean="0"/>
              <a:t>Screen Shots</a:t>
            </a:r>
          </a:p>
          <a:p>
            <a:pPr lvl="2"/>
            <a:r>
              <a:rPr lang="en-US" dirty="0" smtClean="0"/>
              <a:t>The screen shots are intended for viewing by your client on the web so include as many  screen shots as necessary (but at least four) to demonstrate the features of your completed software system.</a:t>
            </a:r>
          </a:p>
          <a:p>
            <a:pPr lvl="2"/>
            <a:r>
              <a:rPr lang="en-US" dirty="0" smtClean="0"/>
              <a:t>You may duplicate the Screen Shot template slide as needed, replacing &lt;Title of Screen Shot&gt;  with an appropriate title. </a:t>
            </a:r>
          </a:p>
          <a:p>
            <a:pPr lvl="2"/>
            <a:r>
              <a:rPr lang="en-US" dirty="0" smtClean="0"/>
              <a:t>The screen shots should </a:t>
            </a:r>
            <a:r>
              <a:rPr lang="en-US" u="sng" dirty="0" smtClean="0"/>
              <a:t>not</a:t>
            </a:r>
            <a:r>
              <a:rPr lang="en-US" dirty="0" smtClean="0"/>
              <a:t> contain any bordering transparent or whitespace. Use paint.net to </a:t>
            </a:r>
            <a:r>
              <a:rPr lang="en-US" u="sng" dirty="0" smtClean="0"/>
              <a:t>crop</a:t>
            </a:r>
            <a:r>
              <a:rPr lang="en-US" dirty="0" smtClean="0"/>
              <a:t> them appropriately.</a:t>
            </a:r>
          </a:p>
          <a:p>
            <a:pPr lvl="2"/>
            <a:r>
              <a:rPr lang="en-US" dirty="0" smtClean="0"/>
              <a:t>If a slide contains more than one screen shot or additional artwork (like an arrow), group all of the items into a single grouping so that it can be copied-and-pasted and resized as a single unit</a:t>
            </a:r>
          </a:p>
          <a:p>
            <a:r>
              <a:rPr lang="en-US" dirty="0" smtClean="0"/>
              <a:t>Required Template</a:t>
            </a:r>
          </a:p>
          <a:p>
            <a:pPr lvl="1"/>
            <a:r>
              <a:rPr lang="en-US" dirty="0" smtClean="0"/>
              <a:t>Do not edit the Slide Masters.</a:t>
            </a:r>
          </a:p>
          <a:p>
            <a:pPr lvl="1"/>
            <a:r>
              <a:rPr lang="en-US" dirty="0" smtClean="0"/>
              <a:t>Do not change the organization of slides. </a:t>
            </a:r>
          </a:p>
          <a:p>
            <a:r>
              <a:rPr lang="en-US" dirty="0" smtClean="0"/>
              <a:t>Submission</a:t>
            </a:r>
          </a:p>
          <a:p>
            <a:pPr lvl="1"/>
            <a:r>
              <a:rPr lang="en-US" dirty="0" smtClean="0"/>
              <a:t>Although the presentations are scheduled over the course of four meetings, all teams must be prepared to present on the first day scheduled, </a:t>
            </a:r>
            <a:r>
              <a:rPr lang="en-US" dirty="0" smtClean="0"/>
              <a:t>Tuesday, April 4</a:t>
            </a:r>
            <a:r>
              <a:rPr lang="en-US" dirty="0" smtClean="0"/>
              <a:t>.</a:t>
            </a:r>
          </a:p>
          <a:p>
            <a:pPr lvl="1"/>
            <a:r>
              <a:rPr lang="en-US" dirty="0" smtClean="0"/>
              <a:t>The order of the presentations will be posted on our </a:t>
            </a:r>
            <a:r>
              <a:rPr lang="en-US" dirty="0" smtClean="0">
                <a:hlinkClick r:id="rId2"/>
              </a:rPr>
              <a:t>All-Hands Meetings</a:t>
            </a:r>
            <a:r>
              <a:rPr lang="en-US" dirty="0" smtClean="0"/>
              <a:t> page in the evening of the day before the first day scheduled for presentations.</a:t>
            </a:r>
          </a:p>
          <a:p>
            <a:pPr lvl="1"/>
            <a:r>
              <a:rPr lang="en-US" dirty="0" smtClean="0"/>
              <a:t>Email your presentation to </a:t>
            </a:r>
            <a:r>
              <a:rPr lang="en-US" dirty="0" smtClean="0">
                <a:hlinkClick r:id="rId3"/>
              </a:rPr>
              <a:t>Dr. D.</a:t>
            </a:r>
            <a:r>
              <a:rPr lang="en-US" dirty="0" smtClean="0"/>
              <a:t> by 4:00 a.m. on </a:t>
            </a:r>
            <a:r>
              <a:rPr lang="en-US" dirty="0" smtClean="0"/>
              <a:t>Tuesday, April 4</a:t>
            </a:r>
            <a:r>
              <a:rPr lang="en-US" dirty="0" smtClean="0"/>
              <a:t>. (Think </a:t>
            </a:r>
            <a:r>
              <a:rPr lang="en-US" dirty="0" smtClean="0"/>
              <a:t>Monday </a:t>
            </a:r>
            <a:r>
              <a:rPr lang="en-US" dirty="0" smtClean="0"/>
              <a:t>night.)</a:t>
            </a:r>
          </a:p>
          <a:p>
            <a:pPr lvl="1"/>
            <a:r>
              <a:rPr lang="en-US" dirty="0" smtClean="0"/>
              <a:t>For subject, use “Team &lt;Company Name&gt;: Beta Presentation” as in “Team Amazon: Beta Presentation”.</a:t>
            </a:r>
          </a:p>
          <a:p>
            <a:pPr lvl="1"/>
            <a:r>
              <a:rPr lang="en-US" dirty="0" smtClean="0"/>
              <a:t>Attach the PowerPoint source file named “team-&lt;company-name&gt;-beta-presentation.ppt” as in “team-urban-science-beta-presentation.ppt”.</a:t>
            </a:r>
            <a:endParaRPr lang="en-US" dirty="0"/>
          </a:p>
        </p:txBody>
      </p:sp>
      <p:sp>
        <p:nvSpPr>
          <p:cNvPr id="4" name="Date Placeholder 3"/>
          <p:cNvSpPr>
            <a:spLocks noGrp="1"/>
          </p:cNvSpPr>
          <p:nvPr>
            <p:ph type="dt" sz="quarter" idx="10"/>
          </p:nvPr>
        </p:nvSpPr>
        <p:spPr/>
        <p:txBody>
          <a:bodyPr/>
          <a:lstStyle/>
          <a:p>
            <a:r>
              <a:rPr lang="en-US" smtClean="0"/>
              <a:t>The Capstone Experience</a:t>
            </a:r>
            <a:endParaRPr lang="en-US"/>
          </a:p>
        </p:txBody>
      </p:sp>
      <p:sp>
        <p:nvSpPr>
          <p:cNvPr id="5" name="Footer Placeholder 4"/>
          <p:cNvSpPr>
            <a:spLocks noGrp="1"/>
          </p:cNvSpPr>
          <p:nvPr>
            <p:ph type="ftr" sz="quarter" idx="11"/>
          </p:nvPr>
        </p:nvSpPr>
        <p:spPr/>
        <p:txBody>
          <a:bodyPr/>
          <a:lstStyle/>
          <a:p>
            <a:r>
              <a:rPr lang="en-US" smtClean="0"/>
              <a:t>Team &lt;Company Name&gt; Beta Presentation</a:t>
            </a:r>
            <a:endParaRPr lang="en-US"/>
          </a:p>
        </p:txBody>
      </p:sp>
      <p:sp>
        <p:nvSpPr>
          <p:cNvPr id="6" name="Slide Number Placeholder 5"/>
          <p:cNvSpPr>
            <a:spLocks noGrp="1"/>
          </p:cNvSpPr>
          <p:nvPr>
            <p:ph type="sldNum" sz="quarter" idx="12"/>
          </p:nvPr>
        </p:nvSpPr>
        <p:spPr/>
        <p:txBody>
          <a:bodyPr/>
          <a:lstStyle/>
          <a:p>
            <a:fld id="{395E3ED8-6FED-43AD-94AC-80A8089FEF84}"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700088" y="1676400"/>
            <a:ext cx="7772400" cy="1470025"/>
          </a:xfrm>
        </p:spPr>
        <p:txBody>
          <a:bodyPr/>
          <a:lstStyle/>
          <a:p>
            <a:pPr eaLnBrk="1" hangingPunct="1"/>
            <a:r>
              <a:rPr lang="en-US" smtClean="0"/>
              <a:t>Beta Presentation</a:t>
            </a:r>
            <a:br>
              <a:rPr lang="en-US" smtClean="0"/>
            </a:br>
            <a:r>
              <a:rPr lang="en-US" sz="3600" smtClean="0"/>
              <a:t>&lt;Project Title 36pt&gt;</a:t>
            </a:r>
          </a:p>
        </p:txBody>
      </p:sp>
      <p:sp>
        <p:nvSpPr>
          <p:cNvPr id="12291" name="Subtitle 2"/>
          <p:cNvSpPr>
            <a:spLocks noGrp="1"/>
          </p:cNvSpPr>
          <p:nvPr>
            <p:ph type="subTitle" idx="1"/>
          </p:nvPr>
        </p:nvSpPr>
        <p:spPr>
          <a:xfrm>
            <a:off x="2071688" y="3962400"/>
            <a:ext cx="6400800" cy="2362200"/>
          </a:xfrm>
        </p:spPr>
        <p:txBody>
          <a:bodyPr/>
          <a:lstStyle/>
          <a:p>
            <a:pPr eaLnBrk="1" hangingPunct="1">
              <a:spcBef>
                <a:spcPct val="0"/>
              </a:spcBef>
            </a:pPr>
            <a:r>
              <a:rPr lang="en-US" sz="2400" dirty="0" smtClean="0">
                <a:solidFill>
                  <a:srgbClr val="18453B"/>
                </a:solidFill>
              </a:rPr>
              <a:t>Team &lt;Company Name 24pt&gt;</a:t>
            </a:r>
          </a:p>
          <a:p>
            <a:pPr eaLnBrk="1" hangingPunct="1">
              <a:spcBef>
                <a:spcPts val="600"/>
              </a:spcBef>
            </a:pPr>
            <a:r>
              <a:rPr lang="en-US" dirty="0" smtClean="0">
                <a:solidFill>
                  <a:srgbClr val="18453B"/>
                </a:solidFill>
              </a:rPr>
              <a:t>&lt;Team Member 1 16pt&gt;</a:t>
            </a:r>
          </a:p>
          <a:p>
            <a:pPr eaLnBrk="1" hangingPunct="1">
              <a:spcBef>
                <a:spcPct val="0"/>
              </a:spcBef>
            </a:pPr>
            <a:r>
              <a:rPr lang="en-US" dirty="0" smtClean="0">
                <a:solidFill>
                  <a:srgbClr val="18453B"/>
                </a:solidFill>
              </a:rPr>
              <a:t>&lt;Team Member 2 16pt&gt;</a:t>
            </a:r>
          </a:p>
          <a:p>
            <a:pPr eaLnBrk="1" hangingPunct="1">
              <a:spcBef>
                <a:spcPct val="0"/>
              </a:spcBef>
            </a:pPr>
            <a:r>
              <a:rPr lang="en-US" dirty="0" smtClean="0">
                <a:solidFill>
                  <a:srgbClr val="18453B"/>
                </a:solidFill>
              </a:rPr>
              <a:t>&lt;Team Member 3 16pt&gt;</a:t>
            </a:r>
          </a:p>
          <a:p>
            <a:pPr eaLnBrk="1" hangingPunct="1">
              <a:spcBef>
                <a:spcPct val="0"/>
              </a:spcBef>
            </a:pPr>
            <a:r>
              <a:rPr lang="en-US" dirty="0">
                <a:solidFill>
                  <a:srgbClr val="18453B"/>
                </a:solidFill>
              </a:rPr>
              <a:t>&lt;Team Member </a:t>
            </a:r>
            <a:r>
              <a:rPr lang="en-US" dirty="0" smtClean="0">
                <a:solidFill>
                  <a:srgbClr val="18453B"/>
                </a:solidFill>
              </a:rPr>
              <a:t>4 </a:t>
            </a:r>
            <a:r>
              <a:rPr lang="en-US" dirty="0">
                <a:solidFill>
                  <a:srgbClr val="18453B"/>
                </a:solidFill>
              </a:rPr>
              <a:t>16pt&gt;</a:t>
            </a:r>
          </a:p>
          <a:p>
            <a:pPr eaLnBrk="1" hangingPunct="1">
              <a:spcBef>
                <a:spcPct val="0"/>
              </a:spcBef>
            </a:pPr>
            <a:r>
              <a:rPr lang="en-US" dirty="0">
                <a:solidFill>
                  <a:srgbClr val="18453B"/>
                </a:solidFill>
              </a:rPr>
              <a:t>&lt;Team Member 5</a:t>
            </a:r>
            <a:r>
              <a:rPr lang="en-US" dirty="0" smtClean="0">
                <a:solidFill>
                  <a:srgbClr val="18453B"/>
                </a:solidFill>
              </a:rPr>
              <a:t> </a:t>
            </a:r>
            <a:r>
              <a:rPr lang="en-US" dirty="0">
                <a:solidFill>
                  <a:srgbClr val="18453B"/>
                </a:solidFill>
              </a:rPr>
              <a:t>16pt&gt;</a:t>
            </a:r>
          </a:p>
          <a:p>
            <a:pPr eaLnBrk="1" hangingPunct="1">
              <a:spcBef>
                <a:spcPts val="600"/>
              </a:spcBef>
            </a:pPr>
            <a:r>
              <a:rPr lang="en-US" dirty="0" smtClean="0"/>
              <a:t>Department of Computer Science and Engineering</a:t>
            </a:r>
          </a:p>
          <a:p>
            <a:pPr eaLnBrk="1" hangingPunct="1">
              <a:spcBef>
                <a:spcPct val="0"/>
              </a:spcBef>
            </a:pPr>
            <a:r>
              <a:rPr lang="en-US" dirty="0" smtClean="0"/>
              <a:t>Michigan State University</a:t>
            </a:r>
          </a:p>
          <a:p>
            <a:pPr eaLnBrk="1" hangingPunct="1">
              <a:spcBef>
                <a:spcPts val="600"/>
              </a:spcBef>
            </a:pPr>
            <a:r>
              <a:rPr lang="en-US" dirty="0" smtClean="0"/>
              <a:t>Spring 2017</a:t>
            </a:r>
            <a:endParaRPr lang="en-US" dirty="0" smtClean="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smtClean="0"/>
              <a:t>Project Overview</a:t>
            </a:r>
          </a:p>
        </p:txBody>
      </p:sp>
      <p:sp>
        <p:nvSpPr>
          <p:cNvPr id="13315" name="Content Placeholder 2"/>
          <p:cNvSpPr>
            <a:spLocks noGrp="1"/>
          </p:cNvSpPr>
          <p:nvPr>
            <p:ph idx="1"/>
          </p:nvPr>
        </p:nvSpPr>
        <p:spPr/>
        <p:txBody>
          <a:bodyPr/>
          <a:lstStyle/>
          <a:p>
            <a:pPr eaLnBrk="1" hangingPunct="1"/>
            <a:r>
              <a:rPr lang="en-US" smtClean="0"/>
              <a:t>Point 1</a:t>
            </a:r>
          </a:p>
          <a:p>
            <a:pPr eaLnBrk="1" hangingPunct="1"/>
            <a:r>
              <a:rPr lang="en-US" smtClean="0"/>
              <a:t>Point 2</a:t>
            </a:r>
          </a:p>
          <a:p>
            <a:pPr eaLnBrk="1" hangingPunct="1"/>
            <a:r>
              <a:rPr lang="en-US" smtClean="0"/>
              <a:t>Point 3</a:t>
            </a:r>
          </a:p>
          <a:p>
            <a:pPr eaLnBrk="1" hangingPunct="1"/>
            <a:r>
              <a:rPr lang="en-US" smtClean="0"/>
              <a:t>Etc…</a:t>
            </a:r>
          </a:p>
          <a:p>
            <a:pPr eaLnBrk="1" hangingPunct="1"/>
            <a:endParaRPr lang="en-US" smtClean="0"/>
          </a:p>
        </p:txBody>
      </p:sp>
      <p:sp>
        <p:nvSpPr>
          <p:cNvPr id="5" name="Date Placeholder 4"/>
          <p:cNvSpPr>
            <a:spLocks noGrp="1"/>
          </p:cNvSpPr>
          <p:nvPr>
            <p:ph type="dt" sz="quarter" idx="10"/>
          </p:nvPr>
        </p:nvSpPr>
        <p:spPr/>
        <p:txBody>
          <a:bodyPr/>
          <a:lstStyle/>
          <a:p>
            <a:pPr>
              <a:defRPr/>
            </a:pPr>
            <a:r>
              <a:rPr lang="en-US"/>
              <a:t>The Capstone Experience</a:t>
            </a:r>
          </a:p>
        </p:txBody>
      </p:sp>
      <p:sp>
        <p:nvSpPr>
          <p:cNvPr id="6" name="Footer Placeholder 5"/>
          <p:cNvSpPr>
            <a:spLocks noGrp="1"/>
          </p:cNvSpPr>
          <p:nvPr>
            <p:ph type="ftr" sz="quarter" idx="11"/>
          </p:nvPr>
        </p:nvSpPr>
        <p:spPr/>
        <p:txBody>
          <a:bodyPr/>
          <a:lstStyle/>
          <a:p>
            <a:pPr>
              <a:defRPr/>
            </a:pPr>
            <a:r>
              <a:rPr lang="en-US"/>
              <a:t>Team &lt;Company Name&gt; Beta Presentation</a:t>
            </a:r>
          </a:p>
        </p:txBody>
      </p:sp>
      <p:sp>
        <p:nvSpPr>
          <p:cNvPr id="16" name="Slide Number Placeholder 15"/>
          <p:cNvSpPr>
            <a:spLocks noGrp="1"/>
          </p:cNvSpPr>
          <p:nvPr>
            <p:ph type="sldNum" sz="quarter" idx="12"/>
          </p:nvPr>
        </p:nvSpPr>
        <p:spPr/>
        <p:txBody>
          <a:bodyPr/>
          <a:lstStyle/>
          <a:p>
            <a:pPr>
              <a:defRPr/>
            </a:pPr>
            <a:fld id="{8C3D5338-3A35-4558-A185-8AE1FF4A5C73}" type="slidenum">
              <a:rPr lang="en-US"/>
              <a:pPr>
                <a:defRPr/>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System Architecture</a:t>
            </a:r>
          </a:p>
        </p:txBody>
      </p:sp>
      <p:sp>
        <p:nvSpPr>
          <p:cNvPr id="5" name="Date Placeholder 4"/>
          <p:cNvSpPr>
            <a:spLocks noGrp="1"/>
          </p:cNvSpPr>
          <p:nvPr>
            <p:ph type="dt" sz="quarter" idx="10"/>
          </p:nvPr>
        </p:nvSpPr>
        <p:spPr/>
        <p:txBody>
          <a:bodyPr/>
          <a:lstStyle/>
          <a:p>
            <a:pPr>
              <a:defRPr/>
            </a:pPr>
            <a:r>
              <a:rPr lang="en-US"/>
              <a:t>The Capstone Experience</a:t>
            </a:r>
            <a:endParaRPr lang="en-US" dirty="0"/>
          </a:p>
        </p:txBody>
      </p:sp>
      <p:sp>
        <p:nvSpPr>
          <p:cNvPr id="6" name="Footer Placeholder 5"/>
          <p:cNvSpPr>
            <a:spLocks noGrp="1"/>
          </p:cNvSpPr>
          <p:nvPr>
            <p:ph type="ftr" sz="quarter" idx="11"/>
          </p:nvPr>
        </p:nvSpPr>
        <p:spPr/>
        <p:txBody>
          <a:bodyPr/>
          <a:lstStyle/>
          <a:p>
            <a:pPr>
              <a:defRPr/>
            </a:pPr>
            <a:r>
              <a:rPr lang="en-US"/>
              <a:t>Team &lt;Company Name&gt; Beta Presentation</a:t>
            </a:r>
            <a:endParaRPr lang="en-US" dirty="0"/>
          </a:p>
        </p:txBody>
      </p:sp>
      <p:sp>
        <p:nvSpPr>
          <p:cNvPr id="7" name="Slide Number Placeholder 6"/>
          <p:cNvSpPr>
            <a:spLocks noGrp="1"/>
          </p:cNvSpPr>
          <p:nvPr>
            <p:ph type="sldNum" sz="quarter" idx="12"/>
          </p:nvPr>
        </p:nvSpPr>
        <p:spPr/>
        <p:txBody>
          <a:bodyPr/>
          <a:lstStyle/>
          <a:p>
            <a:pPr>
              <a:defRPr/>
            </a:pPr>
            <a:fld id="{28C1A6D7-7A90-4DF2-84CF-96834DB3A441}" type="slidenum">
              <a:rPr lang="en-US"/>
              <a:pPr>
                <a:defRPr/>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4"/>
          <p:cNvSpPr>
            <a:spLocks noGrp="1"/>
          </p:cNvSpPr>
          <p:nvPr>
            <p:ph type="title"/>
          </p:nvPr>
        </p:nvSpPr>
        <p:spPr/>
        <p:txBody>
          <a:bodyPr/>
          <a:lstStyle/>
          <a:p>
            <a:pPr eaLnBrk="1" hangingPunct="1"/>
            <a:r>
              <a:rPr lang="en-US" dirty="0" smtClean="0"/>
              <a:t>&lt;Title of Screen Shot 1&gt;</a:t>
            </a:r>
            <a:endParaRPr lang="en-US" sz="1800" dirty="0" smtClean="0"/>
          </a:p>
        </p:txBody>
      </p:sp>
      <p:sp>
        <p:nvSpPr>
          <p:cNvPr id="2" name="Date Placeholder 1"/>
          <p:cNvSpPr>
            <a:spLocks noGrp="1"/>
          </p:cNvSpPr>
          <p:nvPr>
            <p:ph type="dt" sz="quarter" idx="10"/>
          </p:nvPr>
        </p:nvSpPr>
        <p:spPr/>
        <p:txBody>
          <a:bodyPr/>
          <a:lstStyle/>
          <a:p>
            <a:pPr>
              <a:defRPr/>
            </a:pPr>
            <a:r>
              <a:rPr lang="en-US"/>
              <a:t>The Capstone Experience</a:t>
            </a:r>
          </a:p>
        </p:txBody>
      </p:sp>
      <p:sp>
        <p:nvSpPr>
          <p:cNvPr id="3" name="Footer Placeholder 2"/>
          <p:cNvSpPr>
            <a:spLocks noGrp="1"/>
          </p:cNvSpPr>
          <p:nvPr>
            <p:ph type="ftr" sz="quarter" idx="11"/>
          </p:nvPr>
        </p:nvSpPr>
        <p:spPr/>
        <p:txBody>
          <a:bodyPr/>
          <a:lstStyle/>
          <a:p>
            <a:pPr>
              <a:defRPr/>
            </a:pPr>
            <a:r>
              <a:rPr lang="en-US"/>
              <a:t>Team &lt;Company Name&gt; Beta Presentation</a:t>
            </a:r>
          </a:p>
        </p:txBody>
      </p:sp>
      <p:sp>
        <p:nvSpPr>
          <p:cNvPr id="4" name="Slide Number Placeholder 3"/>
          <p:cNvSpPr>
            <a:spLocks noGrp="1"/>
          </p:cNvSpPr>
          <p:nvPr>
            <p:ph type="sldNum" sz="quarter" idx="12"/>
          </p:nvPr>
        </p:nvSpPr>
        <p:spPr/>
        <p:txBody>
          <a:bodyPr/>
          <a:lstStyle/>
          <a:p>
            <a:pPr>
              <a:defRPr/>
            </a:pPr>
            <a:fld id="{FD7C155D-50DE-408C-98EC-87279C4F206A}" type="slidenum">
              <a:rPr lang="en-US"/>
              <a:pPr>
                <a:defRPr/>
              </a:pPr>
              <a:t>6</a:t>
            </a:fld>
            <a:endParaRPr lang="en-US"/>
          </a:p>
        </p:txBody>
      </p:sp>
      <p:sp>
        <p:nvSpPr>
          <p:cNvPr id="5" name="TextBox 4"/>
          <p:cNvSpPr txBox="1"/>
          <p:nvPr/>
        </p:nvSpPr>
        <p:spPr>
          <a:xfrm>
            <a:off x="6400800" y="1905000"/>
            <a:ext cx="2514600" cy="2862322"/>
          </a:xfrm>
          <a:prstGeom prst="rect">
            <a:avLst/>
          </a:prstGeom>
          <a:noFill/>
        </p:spPr>
        <p:txBody>
          <a:bodyPr wrap="square" rtlCol="0">
            <a:spAutoFit/>
          </a:bodyPr>
          <a:lstStyle/>
          <a:p>
            <a:r>
              <a:rPr lang="en-US" b="1" dirty="0" smtClean="0">
                <a:solidFill>
                  <a:srgbClr val="FF0000"/>
                </a:solidFill>
              </a:rPr>
              <a:t>Include at least four interesting screen shots with appropriate slide titles.</a:t>
            </a:r>
          </a:p>
          <a:p>
            <a:endParaRPr lang="en-US" b="1" dirty="0" smtClean="0">
              <a:solidFill>
                <a:srgbClr val="FF0000"/>
              </a:solidFill>
            </a:endParaRPr>
          </a:p>
          <a:p>
            <a:r>
              <a:rPr lang="en-US" b="1" dirty="0" smtClean="0">
                <a:solidFill>
                  <a:srgbClr val="FF0000"/>
                </a:solidFill>
              </a:rPr>
              <a:t>These screen shots should be actual unedited screen shots.</a:t>
            </a:r>
          </a:p>
          <a:p>
            <a:endParaRPr lang="en-US" b="1" dirty="0">
              <a:solidFill>
                <a:srgbClr val="FF0000"/>
              </a:solidFill>
            </a:endParaRPr>
          </a:p>
          <a:p>
            <a:r>
              <a:rPr lang="en-US" b="1" dirty="0" smtClean="0">
                <a:solidFill>
                  <a:srgbClr val="FF0000"/>
                </a:solidFill>
              </a:rPr>
              <a:t>Delete this textbox.</a:t>
            </a:r>
            <a:endParaRPr lang="en-US" b="1" dirty="0">
              <a:solidFill>
                <a:srgbClr val="FF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4"/>
          <p:cNvSpPr>
            <a:spLocks noGrp="1"/>
          </p:cNvSpPr>
          <p:nvPr>
            <p:ph type="title"/>
          </p:nvPr>
        </p:nvSpPr>
        <p:spPr/>
        <p:txBody>
          <a:bodyPr/>
          <a:lstStyle/>
          <a:p>
            <a:pPr eaLnBrk="1" hangingPunct="1"/>
            <a:r>
              <a:rPr lang="en-US" dirty="0" smtClean="0"/>
              <a:t>&lt;Title of Screen Shot 2&gt;</a:t>
            </a:r>
            <a:endParaRPr lang="en-US" sz="1800" dirty="0" smtClean="0"/>
          </a:p>
        </p:txBody>
      </p:sp>
      <p:sp>
        <p:nvSpPr>
          <p:cNvPr id="2" name="Date Placeholder 1"/>
          <p:cNvSpPr>
            <a:spLocks noGrp="1"/>
          </p:cNvSpPr>
          <p:nvPr>
            <p:ph type="dt" sz="quarter" idx="10"/>
          </p:nvPr>
        </p:nvSpPr>
        <p:spPr/>
        <p:txBody>
          <a:bodyPr/>
          <a:lstStyle/>
          <a:p>
            <a:pPr>
              <a:defRPr/>
            </a:pPr>
            <a:r>
              <a:rPr lang="en-US"/>
              <a:t>The Capstone Experience</a:t>
            </a:r>
          </a:p>
        </p:txBody>
      </p:sp>
      <p:sp>
        <p:nvSpPr>
          <p:cNvPr id="3" name="Footer Placeholder 2"/>
          <p:cNvSpPr>
            <a:spLocks noGrp="1"/>
          </p:cNvSpPr>
          <p:nvPr>
            <p:ph type="ftr" sz="quarter" idx="11"/>
          </p:nvPr>
        </p:nvSpPr>
        <p:spPr/>
        <p:txBody>
          <a:bodyPr/>
          <a:lstStyle/>
          <a:p>
            <a:pPr>
              <a:defRPr/>
            </a:pPr>
            <a:r>
              <a:rPr lang="en-US"/>
              <a:t>Team &lt;Company Name&gt; Beta Presentation</a:t>
            </a:r>
          </a:p>
        </p:txBody>
      </p:sp>
      <p:sp>
        <p:nvSpPr>
          <p:cNvPr id="4" name="Slide Number Placeholder 3"/>
          <p:cNvSpPr>
            <a:spLocks noGrp="1"/>
          </p:cNvSpPr>
          <p:nvPr>
            <p:ph type="sldNum" sz="quarter" idx="12"/>
          </p:nvPr>
        </p:nvSpPr>
        <p:spPr/>
        <p:txBody>
          <a:bodyPr/>
          <a:lstStyle/>
          <a:p>
            <a:pPr>
              <a:defRPr/>
            </a:pPr>
            <a:fld id="{AF211F26-8CC3-4540-A3AA-D8FCDE580380}" type="slidenum">
              <a:rPr lang="en-US"/>
              <a:pPr>
                <a:defRPr/>
              </a:pPr>
              <a:t>7</a:t>
            </a:fld>
            <a:endParaRPr lang="en-US"/>
          </a:p>
        </p:txBody>
      </p:sp>
      <p:sp>
        <p:nvSpPr>
          <p:cNvPr id="7" name="TextBox 6"/>
          <p:cNvSpPr txBox="1"/>
          <p:nvPr/>
        </p:nvSpPr>
        <p:spPr>
          <a:xfrm>
            <a:off x="6400800" y="1905000"/>
            <a:ext cx="2514600" cy="2862322"/>
          </a:xfrm>
          <a:prstGeom prst="rect">
            <a:avLst/>
          </a:prstGeom>
          <a:noFill/>
        </p:spPr>
        <p:txBody>
          <a:bodyPr wrap="square" rtlCol="0">
            <a:spAutoFit/>
          </a:bodyPr>
          <a:lstStyle/>
          <a:p>
            <a:r>
              <a:rPr lang="en-US" b="1" dirty="0" smtClean="0">
                <a:solidFill>
                  <a:srgbClr val="FF0000"/>
                </a:solidFill>
              </a:rPr>
              <a:t>Include at least four interesting screen shots with appropriate slide titles.</a:t>
            </a:r>
          </a:p>
          <a:p>
            <a:endParaRPr lang="en-US" b="1" dirty="0" smtClean="0">
              <a:solidFill>
                <a:srgbClr val="FF0000"/>
              </a:solidFill>
            </a:endParaRPr>
          </a:p>
          <a:p>
            <a:r>
              <a:rPr lang="en-US" b="1" dirty="0" smtClean="0">
                <a:solidFill>
                  <a:srgbClr val="FF0000"/>
                </a:solidFill>
              </a:rPr>
              <a:t>These screen shots should be actual unedited screen shots.</a:t>
            </a:r>
          </a:p>
          <a:p>
            <a:endParaRPr lang="en-US" b="1" dirty="0">
              <a:solidFill>
                <a:srgbClr val="FF0000"/>
              </a:solidFill>
            </a:endParaRPr>
          </a:p>
          <a:p>
            <a:r>
              <a:rPr lang="en-US" b="1" dirty="0" smtClean="0">
                <a:solidFill>
                  <a:srgbClr val="FF0000"/>
                </a:solidFill>
              </a:rPr>
              <a:t>Delete this textbox.</a:t>
            </a:r>
            <a:endParaRPr lang="en-US" b="1" dirty="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4"/>
          <p:cNvSpPr>
            <a:spLocks noGrp="1"/>
          </p:cNvSpPr>
          <p:nvPr>
            <p:ph type="title"/>
          </p:nvPr>
        </p:nvSpPr>
        <p:spPr/>
        <p:txBody>
          <a:bodyPr/>
          <a:lstStyle/>
          <a:p>
            <a:pPr eaLnBrk="1" hangingPunct="1"/>
            <a:r>
              <a:rPr lang="en-US" dirty="0" smtClean="0"/>
              <a:t>&lt;Title of Screen Shot 3&gt;</a:t>
            </a:r>
            <a:endParaRPr lang="en-US" sz="1800" dirty="0" smtClean="0"/>
          </a:p>
        </p:txBody>
      </p:sp>
      <p:sp>
        <p:nvSpPr>
          <p:cNvPr id="2" name="Date Placeholder 1"/>
          <p:cNvSpPr>
            <a:spLocks noGrp="1"/>
          </p:cNvSpPr>
          <p:nvPr>
            <p:ph type="dt" sz="quarter" idx="10"/>
          </p:nvPr>
        </p:nvSpPr>
        <p:spPr/>
        <p:txBody>
          <a:bodyPr/>
          <a:lstStyle/>
          <a:p>
            <a:pPr>
              <a:defRPr/>
            </a:pPr>
            <a:r>
              <a:rPr lang="en-US"/>
              <a:t>The Capstone Experience</a:t>
            </a:r>
          </a:p>
        </p:txBody>
      </p:sp>
      <p:sp>
        <p:nvSpPr>
          <p:cNvPr id="3" name="Footer Placeholder 2"/>
          <p:cNvSpPr>
            <a:spLocks noGrp="1"/>
          </p:cNvSpPr>
          <p:nvPr>
            <p:ph type="ftr" sz="quarter" idx="11"/>
          </p:nvPr>
        </p:nvSpPr>
        <p:spPr/>
        <p:txBody>
          <a:bodyPr/>
          <a:lstStyle/>
          <a:p>
            <a:pPr>
              <a:defRPr/>
            </a:pPr>
            <a:r>
              <a:rPr lang="en-US"/>
              <a:t>Team &lt;Company Name&gt; Beta Presentation</a:t>
            </a:r>
          </a:p>
        </p:txBody>
      </p:sp>
      <p:sp>
        <p:nvSpPr>
          <p:cNvPr id="4" name="Slide Number Placeholder 3"/>
          <p:cNvSpPr>
            <a:spLocks noGrp="1"/>
          </p:cNvSpPr>
          <p:nvPr>
            <p:ph type="sldNum" sz="quarter" idx="12"/>
          </p:nvPr>
        </p:nvSpPr>
        <p:spPr/>
        <p:txBody>
          <a:bodyPr/>
          <a:lstStyle/>
          <a:p>
            <a:pPr>
              <a:defRPr/>
            </a:pPr>
            <a:fld id="{C1FD4F96-B5F1-4F9B-AE2E-F7C91C3A6714}" type="slidenum">
              <a:rPr lang="en-US"/>
              <a:pPr>
                <a:defRPr/>
              </a:pPr>
              <a:t>8</a:t>
            </a:fld>
            <a:endParaRPr lang="en-US"/>
          </a:p>
        </p:txBody>
      </p:sp>
      <p:sp>
        <p:nvSpPr>
          <p:cNvPr id="7" name="TextBox 6"/>
          <p:cNvSpPr txBox="1"/>
          <p:nvPr/>
        </p:nvSpPr>
        <p:spPr>
          <a:xfrm>
            <a:off x="6400800" y="1905000"/>
            <a:ext cx="2514600" cy="2862322"/>
          </a:xfrm>
          <a:prstGeom prst="rect">
            <a:avLst/>
          </a:prstGeom>
          <a:noFill/>
        </p:spPr>
        <p:txBody>
          <a:bodyPr wrap="square" rtlCol="0">
            <a:spAutoFit/>
          </a:bodyPr>
          <a:lstStyle/>
          <a:p>
            <a:r>
              <a:rPr lang="en-US" b="1" dirty="0" smtClean="0">
                <a:solidFill>
                  <a:srgbClr val="FF0000"/>
                </a:solidFill>
              </a:rPr>
              <a:t>Include at least four interesting screen shots with appropriate slide titles.</a:t>
            </a:r>
          </a:p>
          <a:p>
            <a:endParaRPr lang="en-US" b="1" dirty="0" smtClean="0">
              <a:solidFill>
                <a:srgbClr val="FF0000"/>
              </a:solidFill>
            </a:endParaRPr>
          </a:p>
          <a:p>
            <a:r>
              <a:rPr lang="en-US" b="1" dirty="0" smtClean="0">
                <a:solidFill>
                  <a:srgbClr val="FF0000"/>
                </a:solidFill>
              </a:rPr>
              <a:t>These screen shots should be actual unedited screen shots.</a:t>
            </a:r>
          </a:p>
          <a:p>
            <a:endParaRPr lang="en-US" b="1" dirty="0">
              <a:solidFill>
                <a:srgbClr val="FF0000"/>
              </a:solidFill>
            </a:endParaRPr>
          </a:p>
          <a:p>
            <a:r>
              <a:rPr lang="en-US" b="1" dirty="0" smtClean="0">
                <a:solidFill>
                  <a:srgbClr val="FF0000"/>
                </a:solidFill>
              </a:rPr>
              <a:t>Delete this textbox.</a:t>
            </a:r>
            <a:endParaRPr lang="en-US" b="1" dirty="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4"/>
          <p:cNvSpPr>
            <a:spLocks noGrp="1"/>
          </p:cNvSpPr>
          <p:nvPr>
            <p:ph type="title"/>
          </p:nvPr>
        </p:nvSpPr>
        <p:spPr/>
        <p:txBody>
          <a:bodyPr/>
          <a:lstStyle/>
          <a:p>
            <a:pPr eaLnBrk="1" hangingPunct="1"/>
            <a:r>
              <a:rPr lang="en-US" dirty="0" smtClean="0"/>
              <a:t>&lt;Title of Screen Shot 4&gt;</a:t>
            </a:r>
            <a:endParaRPr lang="en-US" sz="1800" dirty="0" smtClean="0"/>
          </a:p>
        </p:txBody>
      </p:sp>
      <p:sp>
        <p:nvSpPr>
          <p:cNvPr id="2" name="Date Placeholder 1"/>
          <p:cNvSpPr>
            <a:spLocks noGrp="1"/>
          </p:cNvSpPr>
          <p:nvPr>
            <p:ph type="dt" sz="quarter" idx="10"/>
          </p:nvPr>
        </p:nvSpPr>
        <p:spPr/>
        <p:txBody>
          <a:bodyPr/>
          <a:lstStyle/>
          <a:p>
            <a:pPr>
              <a:defRPr/>
            </a:pPr>
            <a:r>
              <a:rPr lang="en-US"/>
              <a:t>The Capstone Experience</a:t>
            </a:r>
          </a:p>
        </p:txBody>
      </p:sp>
      <p:sp>
        <p:nvSpPr>
          <p:cNvPr id="3" name="Footer Placeholder 2"/>
          <p:cNvSpPr>
            <a:spLocks noGrp="1"/>
          </p:cNvSpPr>
          <p:nvPr>
            <p:ph type="ftr" sz="quarter" idx="11"/>
          </p:nvPr>
        </p:nvSpPr>
        <p:spPr/>
        <p:txBody>
          <a:bodyPr/>
          <a:lstStyle/>
          <a:p>
            <a:pPr>
              <a:defRPr/>
            </a:pPr>
            <a:r>
              <a:rPr lang="en-US"/>
              <a:t>Team &lt;Company Name&gt; Beta Presentation</a:t>
            </a:r>
          </a:p>
        </p:txBody>
      </p:sp>
      <p:sp>
        <p:nvSpPr>
          <p:cNvPr id="4" name="Slide Number Placeholder 3"/>
          <p:cNvSpPr>
            <a:spLocks noGrp="1"/>
          </p:cNvSpPr>
          <p:nvPr>
            <p:ph type="sldNum" sz="quarter" idx="12"/>
          </p:nvPr>
        </p:nvSpPr>
        <p:spPr/>
        <p:txBody>
          <a:bodyPr/>
          <a:lstStyle/>
          <a:p>
            <a:pPr>
              <a:defRPr/>
            </a:pPr>
            <a:fld id="{8EE414D8-743B-413B-AC9E-FA6C5BAF93B7}" type="slidenum">
              <a:rPr lang="en-US"/>
              <a:pPr>
                <a:defRPr/>
              </a:pPr>
              <a:t>9</a:t>
            </a:fld>
            <a:endParaRPr lang="en-US"/>
          </a:p>
        </p:txBody>
      </p:sp>
      <p:sp>
        <p:nvSpPr>
          <p:cNvPr id="7" name="TextBox 6"/>
          <p:cNvSpPr txBox="1"/>
          <p:nvPr/>
        </p:nvSpPr>
        <p:spPr>
          <a:xfrm>
            <a:off x="6400800" y="1905000"/>
            <a:ext cx="2514600" cy="2862322"/>
          </a:xfrm>
          <a:prstGeom prst="rect">
            <a:avLst/>
          </a:prstGeom>
          <a:noFill/>
        </p:spPr>
        <p:txBody>
          <a:bodyPr wrap="square" rtlCol="0">
            <a:spAutoFit/>
          </a:bodyPr>
          <a:lstStyle/>
          <a:p>
            <a:r>
              <a:rPr lang="en-US" b="1" dirty="0" smtClean="0">
                <a:solidFill>
                  <a:srgbClr val="FF0000"/>
                </a:solidFill>
              </a:rPr>
              <a:t>Include at least four interesting screen shots with appropriate slide titles.</a:t>
            </a:r>
          </a:p>
          <a:p>
            <a:endParaRPr lang="en-US" b="1" dirty="0" smtClean="0">
              <a:solidFill>
                <a:srgbClr val="FF0000"/>
              </a:solidFill>
            </a:endParaRPr>
          </a:p>
          <a:p>
            <a:r>
              <a:rPr lang="en-US" b="1" dirty="0" smtClean="0">
                <a:solidFill>
                  <a:srgbClr val="FF0000"/>
                </a:solidFill>
              </a:rPr>
              <a:t>These screen shots should be actual unedited screen shots.</a:t>
            </a:r>
          </a:p>
          <a:p>
            <a:endParaRPr lang="en-US" b="1" dirty="0">
              <a:solidFill>
                <a:srgbClr val="FF0000"/>
              </a:solidFill>
            </a:endParaRPr>
          </a:p>
          <a:p>
            <a:r>
              <a:rPr lang="en-US" b="1" dirty="0" smtClean="0">
                <a:solidFill>
                  <a:srgbClr val="FF0000"/>
                </a:solidFill>
              </a:rPr>
              <a:t>Delete this textbox.</a:t>
            </a:r>
            <a:endParaRPr lang="en-US" b="1" dirty="0">
              <a:solidFill>
                <a:srgbClr val="FF0000"/>
              </a:solidFill>
            </a:endParaRPr>
          </a:p>
        </p:txBody>
      </p:sp>
    </p:spTree>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8453B"/>
      </a:hlink>
      <a:folHlink>
        <a:srgbClr val="18453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460</TotalTime>
  <Words>903</Words>
  <Application>Microsoft Office PowerPoint</Application>
  <PresentationFormat>On-screen Show (4:3)</PresentationFormat>
  <Paragraphs>140</Paragraphs>
  <Slides>11</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Courier New</vt:lpstr>
      <vt:lpstr>Wingdings</vt:lpstr>
      <vt:lpstr>Office Theme</vt:lpstr>
      <vt:lpstr>Read Me (Delete this slide.) [1 of 2]</vt:lpstr>
      <vt:lpstr>Read Me (Delete this slide.) [2 of 2]</vt:lpstr>
      <vt:lpstr>Beta Presentation &lt;Project Title 36pt&gt;</vt:lpstr>
      <vt:lpstr>Project Overview</vt:lpstr>
      <vt:lpstr>System Architecture</vt:lpstr>
      <vt:lpstr>&lt;Title of Screen Shot 1&gt;</vt:lpstr>
      <vt:lpstr>&lt;Title of Screen Shot 2&gt;</vt:lpstr>
      <vt:lpstr>&lt;Title of Screen Shot 3&gt;</vt:lpstr>
      <vt:lpstr>&lt;Title of Screen Shot 4&gt;</vt:lpstr>
      <vt:lpstr>What’s left to do?</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Here’s the Title</dc:title>
  <dc:creator>Wayne</dc:creator>
  <cp:lastModifiedBy>Dr. D.</cp:lastModifiedBy>
  <cp:revision>88</cp:revision>
  <dcterms:created xsi:type="dcterms:W3CDTF">2006-08-16T00:00:00Z</dcterms:created>
  <dcterms:modified xsi:type="dcterms:W3CDTF">2017-03-27T20:07:55Z</dcterms:modified>
</cp:coreProperties>
</file>