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66" y="21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a:t>
            </a:r>
          </a:p>
          <a:p>
            <a:pPr lvl="2"/>
            <a:r>
              <a:rPr lang="en-US" dirty="0"/>
              <a:t>If a slide contains more than one screen shot or additional artwork (like an arrow), group all of the items into a single grouping so that it can be copied-and-pasted and resized as a single </a:t>
            </a:r>
            <a:r>
              <a:rPr lang="en-US" dirty="0" smtClean="0"/>
              <a:t>unit</a:t>
            </a:r>
            <a:r>
              <a:rPr lang="en-US" dirty="0"/>
              <a:t>.</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err="1" smtClean="0"/>
              <a:t>Etc</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&lt;Company Name&gt; Project Plan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72722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a:t>February 21, 2017.</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Monday, </a:t>
            </a:r>
            <a:r>
              <a:rPr lang="en-US" dirty="0" smtClean="0"/>
              <a:t>February 21, 2017.</a:t>
            </a:r>
            <a:endParaRPr lang="en-US" dirty="0" smtClean="0"/>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Spring 2017</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
        <p:nvSpPr>
          <p:cNvPr id="2" name="TextBox 1"/>
          <p:cNvSpPr txBox="1"/>
          <p:nvPr/>
        </p:nvSpPr>
        <p:spPr>
          <a:xfrm>
            <a:off x="2057400" y="2209800"/>
            <a:ext cx="4495800" cy="1200329"/>
          </a:xfrm>
          <a:prstGeom prst="rect">
            <a:avLst/>
          </a:prstGeom>
          <a:noFill/>
        </p:spPr>
        <p:txBody>
          <a:bodyPr wrap="square" rtlCol="0">
            <a:spAutoFit/>
          </a:bodyPr>
          <a:lstStyle/>
          <a:p>
            <a:r>
              <a:rPr lang="en-US" dirty="0" smtClean="0"/>
              <a:t>Make sure that you redo your system architecture diagram if I asked you to redo the </a:t>
            </a:r>
            <a:r>
              <a:rPr lang="en-US" smtClean="0"/>
              <a:t>on that you used </a:t>
            </a:r>
            <a:r>
              <a:rPr lang="en-US" dirty="0" smtClean="0"/>
              <a:t>in your Project </a:t>
            </a:r>
            <a:r>
              <a:rPr lang="en-US" smtClean="0"/>
              <a:t>Plan Presentation.</a:t>
            </a:r>
            <a:endParaRPr lang="en-US" dirty="0"/>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653</Words>
  <Application>Microsoft Office PowerPoint</Application>
  <PresentationFormat>On-screen Show (4:3)</PresentationFormat>
  <Paragraphs>122</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86</cp:revision>
  <dcterms:created xsi:type="dcterms:W3CDTF">2006-08-16T00:00:00Z</dcterms:created>
  <dcterms:modified xsi:type="dcterms:W3CDTF">2017-02-09T15:56:22Z</dcterms:modified>
</cp:coreProperties>
</file>