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53B"/>
    <a:srgbClr val="A5B6AE"/>
    <a:srgbClr val="004639"/>
    <a:srgbClr val="004F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99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305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334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The Capstone Experience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/>
              <a:t>Team </a:t>
            </a:r>
            <a:r>
              <a:rPr lang="en-US" smtClean="0"/>
              <a:t>Status Reports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Department of Computer Science</a:t>
            </a:r>
          </a:p>
          <a:p>
            <a:r>
              <a:rPr lang="en-US" dirty="0" smtClean="0"/>
              <a:t>Michigan State University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63519-4DA7-4D19-AE44-3089EA69C7DF}" type="slidenum">
              <a:rPr lang="en-US" smtClean="0"/>
              <a:t>‹#›</a:t>
            </a:fld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 descr="D:\Users\wrd\Documents\CSE498\archive\logo\capstone\png\green-gre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" y="148590"/>
            <a:ext cx="725805" cy="4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9445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Department of Computer Science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53F06-FDAB-4A00-BB98-A74B7A151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074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CSE 498, Collaborative Design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01-26 Status Reports</a:t>
            </a: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Wayne Dyksen &amp; Brian Loomis</a:t>
            </a:r>
          </a:p>
        </p:txBody>
      </p:sp>
      <p:sp>
        <p:nvSpPr>
          <p:cNvPr id="92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1EFDAF8-720E-4CDA-826C-8616210E7392}" type="slidenum">
              <a:rPr lang="en-US" sz="1300"/>
              <a:pPr eaLnBrk="1" hangingPunct="1"/>
              <a:t>2</a:t>
            </a:fld>
            <a:endParaRPr lang="en-US" sz="1300"/>
          </a:p>
        </p:txBody>
      </p:sp>
      <p:sp>
        <p:nvSpPr>
          <p:cNvPr id="92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CSE 498, Collaborative Design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01-26 Status Reports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Wayne Dyksen &amp; Brian Loomis</a:t>
            </a:r>
          </a:p>
        </p:txBody>
      </p:sp>
      <p:sp>
        <p:nvSpPr>
          <p:cNvPr id="102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A35E1E-2BA8-452A-833A-0E483A5D3E6B}" type="slidenum">
              <a:rPr lang="en-US" sz="1300"/>
              <a:pPr eaLnBrk="1" hangingPunct="1"/>
              <a:t>3</a:t>
            </a:fld>
            <a:endParaRPr lang="en-US" sz="1300"/>
          </a:p>
        </p:txBody>
      </p:sp>
      <p:sp>
        <p:nvSpPr>
          <p:cNvPr id="102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CSE 498, Collaborative Design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01-26 Status Reports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Wayne Dyksen &amp; Brian Loomis</a:t>
            </a:r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85CEFD-1D45-47CD-9373-1E6741654139}" type="slidenum">
              <a:rPr lang="en-US" sz="1300"/>
              <a:pPr eaLnBrk="1" hangingPunct="1"/>
              <a:t>4</a:t>
            </a:fld>
            <a:endParaRPr lang="en-US" sz="1300"/>
          </a:p>
        </p:txBody>
      </p:sp>
      <p:sp>
        <p:nvSpPr>
          <p:cNvPr id="112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CSE 498, Collaborative Design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01-26 Status Reports</a:t>
            </a:r>
          </a:p>
        </p:txBody>
      </p:sp>
      <p:sp>
        <p:nvSpPr>
          <p:cNvPr id="122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Wayne Dyksen &amp; Brian Loomis</a:t>
            </a:r>
          </a:p>
        </p:txBody>
      </p:sp>
      <p:sp>
        <p:nvSpPr>
          <p:cNvPr id="122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30171" indent="-280835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23340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572677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22013" indent="-224668" defTabSz="91271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471349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20685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370021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19357" indent="-224668" algn="ctr" defTabSz="91271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089727-5E11-4C22-B2CE-65C4A255A73C}" type="slidenum">
              <a:rPr lang="en-US" sz="1300"/>
              <a:pPr eaLnBrk="1" hangingPunct="1"/>
              <a:t>5</a:t>
            </a:fld>
            <a:endParaRPr lang="en-US" sz="1300"/>
          </a:p>
        </p:txBody>
      </p:sp>
      <p:sp>
        <p:nvSpPr>
          <p:cNvPr id="122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stone.cse.msu.edu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668" y="2263775"/>
            <a:ext cx="777240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268" y="5116551"/>
            <a:ext cx="6400800" cy="1208049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718" y="895350"/>
            <a:ext cx="33083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76200" y="5399049"/>
            <a:ext cx="1618345" cy="1409337"/>
            <a:chOff x="76200" y="5399049"/>
            <a:chExt cx="1618345" cy="1409337"/>
          </a:xfrm>
        </p:grpSpPr>
        <p:pic>
          <p:nvPicPr>
            <p:cNvPr id="9" name="Picture 9" descr="D:\Users\wrd\Documents\CSE498\archive\logo\capstone-logo-green.pn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5399049"/>
              <a:ext cx="1618345" cy="1028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93210" y="6376586"/>
              <a:ext cx="15843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100" i="1" dirty="0" smtClean="0"/>
                <a:t>From Students…</a:t>
              </a:r>
            </a:p>
            <a:p>
              <a:pPr algn="r" eaLnBrk="1" hangingPunct="1">
                <a:defRPr/>
              </a:pPr>
              <a:r>
                <a:rPr lang="en-US" sz="1100" i="1" dirty="0" smtClean="0"/>
                <a:t>…to Professionals</a:t>
              </a:r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3977268" y="4139625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hlinkClick r:id="rId3"/>
              </a:rPr>
              <a:t>The Capstone</a:t>
            </a:r>
            <a:r>
              <a:rPr lang="en-US" sz="3200" baseline="0" dirty="0" smtClean="0">
                <a:hlinkClick r:id="rId3"/>
              </a:rPr>
              <a:t> Experience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tabLst>
                <a:tab pos="7999413" algn="r"/>
              </a:tabLst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0188" indent="-230188">
              <a:defRPr/>
            </a:lvl1pPr>
            <a:lvl2pPr marL="461963" indent="-231775">
              <a:buFont typeface="Wingdings" pitchFamily="2" charset="2"/>
              <a:buChar char="§"/>
              <a:defRPr/>
            </a:lvl2pPr>
            <a:lvl3pPr marL="684213" indent="-222250">
              <a:buFont typeface="Courier New" pitchFamily="49" charset="0"/>
              <a:buChar char="o"/>
              <a:defRPr/>
            </a:lvl3pPr>
            <a:lvl4pPr marL="914400" indent="-230188">
              <a:defRPr/>
            </a:lvl4pPr>
            <a:lvl5pPr marL="1144588" indent="-230188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rojec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234950" indent="-234950">
              <a:defRPr sz="1800"/>
            </a:lvl1pPr>
            <a:lvl2pPr marL="457200" indent="-234950">
              <a:buFont typeface="Wingdings" pitchFamily="2" charset="2"/>
              <a:buChar char="§"/>
              <a:defRPr sz="1500"/>
            </a:lvl2pPr>
            <a:lvl3pPr marL="568325" indent="-112713">
              <a:buFont typeface="Courier New" pitchFamily="49" charset="0"/>
              <a:buChar char="o"/>
              <a:defRPr sz="1200"/>
            </a:lvl3pPr>
            <a:lvl4pPr marL="747713" indent="-166688">
              <a:defRPr sz="1050"/>
            </a:lvl4pPr>
            <a:lvl5pPr marL="914400" indent="-112713"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39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76800"/>
          </a:xfrm>
        </p:spPr>
        <p:txBody>
          <a:bodyPr/>
          <a:lstStyle>
            <a:lvl1pPr marL="230188" indent="-230188">
              <a:defRPr sz="2800"/>
            </a:lvl1pPr>
            <a:lvl2pPr marL="461963" indent="-231775">
              <a:buFont typeface="Wingdings" pitchFamily="2" charset="2"/>
              <a:buChar char="§"/>
              <a:defRPr sz="2400"/>
            </a:lvl2pPr>
            <a:lvl3pPr marL="684213" indent="-222250">
              <a:buFont typeface="Courier New" pitchFamily="49" charset="0"/>
              <a:buChar char="o"/>
              <a:defRPr sz="2000"/>
            </a:lvl3pPr>
            <a:lvl4pPr marL="914400" indent="-230188">
              <a:defRPr sz="1800"/>
            </a:lvl4pPr>
            <a:lvl5pPr marL="1144588" indent="-230188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>
            <a:lvl1pPr marL="342900" indent="-342900">
              <a:def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31775">
              <a:buFont typeface="Wingdings" pitchFamily="2" charset="2"/>
              <a:buChar char="§"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213" indent="-222250">
              <a:buFont typeface="Courier New" pitchFamily="49" charset="0"/>
              <a:buChar char="o"/>
              <a:defRPr sz="2000"/>
            </a:lvl3pPr>
            <a:lvl4pPr marL="914400" indent="-230188">
              <a:defRPr sz="1800"/>
            </a:lvl4pPr>
            <a:lvl5pPr marL="1144588" indent="-230188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230188" lvl="0" indent="-230188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302125"/>
          </a:xfrm>
        </p:spPr>
        <p:txBody>
          <a:bodyPr/>
          <a:lstStyle>
            <a:lvl1pPr marL="230188" indent="-230188">
              <a:defRPr sz="2400"/>
            </a:lvl1pPr>
            <a:lvl2pPr marL="461963" indent="-231775">
              <a:buFont typeface="Wingdings" pitchFamily="2" charset="2"/>
              <a:buChar char="§"/>
              <a:defRPr sz="2000"/>
            </a:lvl2pPr>
            <a:lvl3pPr marL="684213" indent="-222250">
              <a:buFont typeface="Courier New" pitchFamily="49" charset="0"/>
              <a:buChar char="o"/>
              <a:defRPr sz="1800"/>
            </a:lvl3pPr>
            <a:lvl4pPr marL="914400" indent="-230188">
              <a:defRPr sz="1600"/>
            </a:lvl4pPr>
            <a:lvl5pPr marL="1144588" indent="-230188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302125"/>
          </a:xfrm>
        </p:spPr>
        <p:txBody>
          <a:bodyPr/>
          <a:lstStyle>
            <a:lvl1pPr marL="230188" indent="-230188">
              <a:defRPr sz="2400"/>
            </a:lvl1pPr>
            <a:lvl2pPr marL="461963" indent="-231775">
              <a:buFont typeface="Wingdings" pitchFamily="2" charset="2"/>
              <a:buChar char="§"/>
              <a:defRPr sz="2000"/>
            </a:lvl2pPr>
            <a:lvl3pPr marL="684213" indent="-222250">
              <a:buFont typeface="Courier New" pitchFamily="49" charset="0"/>
              <a:buChar char="o"/>
              <a:defRPr sz="1800"/>
            </a:lvl3pPr>
            <a:lvl4pPr marL="914400" indent="-230188">
              <a:defRPr sz="1600"/>
            </a:lvl4pPr>
            <a:lvl5pPr marL="1144588" indent="-230188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The Capstone Experience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9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8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13716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Capstone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Overview </a:t>
            </a:r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57200" y="1436649"/>
            <a:ext cx="8686800" cy="152400"/>
          </a:xfrm>
          <a:prstGeom prst="rect">
            <a:avLst/>
          </a:prstGeom>
          <a:solidFill>
            <a:srgbClr val="184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36649"/>
            <a:ext cx="411480" cy="152400"/>
          </a:xfrm>
          <a:prstGeom prst="rect">
            <a:avLst/>
          </a:prstGeom>
          <a:solidFill>
            <a:srgbClr val="A5B6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D:\Users\wrd\Documents\CSE498\archive\logo\capstone\png\green-green.png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" y="6478789"/>
            <a:ext cx="544354" cy="34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Instructions (Delete </a:t>
            </a:r>
            <a:r>
              <a:rPr lang="en-US" dirty="0" smtClean="0"/>
              <a:t>this slide.)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78589"/>
          </a:xfrm>
        </p:spPr>
        <p:txBody>
          <a:bodyPr>
            <a:normAutofit fontScale="55000" lnSpcReduction="20000"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dirty="0" smtClean="0"/>
              <a:t>Required Template</a:t>
            </a:r>
          </a:p>
          <a:p>
            <a:pPr marL="457200" lvl="1" indent="-225425">
              <a:buFont typeface="+mj-lt"/>
              <a:buAutoNum type="alphaLcPeriod"/>
            </a:pPr>
            <a:r>
              <a:rPr lang="en-US" dirty="0" smtClean="0"/>
              <a:t>Do </a:t>
            </a:r>
            <a:r>
              <a:rPr lang="en-US" dirty="0"/>
              <a:t>not edit the master </a:t>
            </a:r>
            <a:r>
              <a:rPr lang="en-US" dirty="0" smtClean="0"/>
              <a:t>slides.</a:t>
            </a:r>
          </a:p>
          <a:p>
            <a:pPr marL="457200" lvl="1" indent="-225425">
              <a:buFont typeface="+mj-lt"/>
              <a:buAutoNum type="alphaLcPeriod"/>
            </a:pPr>
            <a:r>
              <a:rPr lang="en-US" dirty="0" smtClean="0"/>
              <a:t>Do not change the organization or number of slides. </a:t>
            </a:r>
          </a:p>
          <a:p>
            <a:pPr marL="457200" lvl="1" indent="-225425">
              <a:buFont typeface="+mj-lt"/>
              <a:buAutoNum type="alphaLcPeriod"/>
            </a:pPr>
            <a:r>
              <a:rPr lang="en-US" dirty="0" smtClean="0"/>
              <a:t>Make your presentation fit within these four slides.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Content</a:t>
            </a:r>
          </a:p>
          <a:p>
            <a:pPr marL="457200" lvl="1" indent="-225425">
              <a:buFont typeface="+mj-lt"/>
              <a:buAutoNum type="alphaLcPeriod"/>
            </a:pPr>
            <a:r>
              <a:rPr lang="en-US" sz="2700" dirty="0" smtClean="0"/>
              <a:t>For the </a:t>
            </a:r>
            <a:r>
              <a:rPr lang="en-US" sz="2700" dirty="0"/>
              <a:t>slide titles, replace &lt;Company  Name&gt; with your company name as in “Team Auto-Owners”.</a:t>
            </a:r>
          </a:p>
          <a:p>
            <a:pPr marL="457200" lvl="1" indent="-225425">
              <a:buFont typeface="+mj-lt"/>
              <a:buAutoNum type="alphaLcPeriod"/>
            </a:pPr>
            <a:r>
              <a:rPr lang="en-US" sz="2700" dirty="0"/>
              <a:t>All presentations will be posted on the course web site so do not include company confidential information or anything that your client would not want posted.</a:t>
            </a:r>
          </a:p>
          <a:p>
            <a:pPr marL="460375" lvl="1" indent="-228600">
              <a:buFont typeface="+mj-lt"/>
              <a:buAutoNum type="alphaLcPeriod"/>
            </a:pPr>
            <a:r>
              <a:rPr lang="en-US" dirty="0"/>
              <a:t>Delete this slide from the presentation</a:t>
            </a:r>
            <a:r>
              <a:rPr lang="en-US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Presenting</a:t>
            </a:r>
          </a:p>
          <a:p>
            <a:pPr marL="457200" lvl="1" indent="-225425">
              <a:buFont typeface="+mj-lt"/>
              <a:buAutoNum type="alphaLcPeriod"/>
            </a:pPr>
            <a:r>
              <a:rPr lang="en-US" sz="2700" dirty="0"/>
              <a:t>The order of the presentations during our meeting will be team numerical order.</a:t>
            </a:r>
          </a:p>
          <a:p>
            <a:pPr marL="457200" lvl="1" indent="-225425">
              <a:buFont typeface="+mj-lt"/>
              <a:buAutoNum type="alphaLcPeriod"/>
            </a:pPr>
            <a:r>
              <a:rPr lang="en-US" sz="2700" dirty="0"/>
              <a:t>The time limit for your presentation is 5 minutes, which will be strictly enforced. 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Practice </a:t>
            </a:r>
            <a:r>
              <a:rPr lang="en-US" sz="2700" dirty="0"/>
              <a:t>your presentation to ensure that you will finish within the allotted time</a:t>
            </a:r>
            <a:r>
              <a:rPr lang="en-US" sz="2700" dirty="0" smtClean="0"/>
              <a:t>.</a:t>
            </a:r>
            <a:endParaRPr lang="en-US" dirty="0"/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Submission</a:t>
            </a:r>
          </a:p>
          <a:p>
            <a:pPr marL="460375" lvl="1" indent="-228600">
              <a:buFont typeface="+mj-lt"/>
              <a:buAutoNum type="alphaLcPeriod"/>
            </a:pPr>
            <a:r>
              <a:rPr lang="en-US" dirty="0" smtClean="0"/>
              <a:t>All presentations are due via email to me by midnight, Tuesday, September 14.</a:t>
            </a:r>
          </a:p>
          <a:p>
            <a:pPr marL="457200" lvl="1" indent="-225425">
              <a:buFont typeface="+mj-lt"/>
              <a:buAutoNum type="alphaLcPeriod"/>
            </a:pPr>
            <a:r>
              <a:rPr lang="en-US" dirty="0"/>
              <a:t>For subject, use “Team  &lt;Company Name&gt;: Status Report” as in “Team Urban Science: Status Report”.</a:t>
            </a:r>
          </a:p>
          <a:p>
            <a:pPr marL="457200" lvl="1" indent="-225425">
              <a:buFont typeface="+mj-lt"/>
              <a:buAutoNum type="alphaLcPeriod"/>
            </a:pPr>
            <a:r>
              <a:rPr lang="en-US" dirty="0" smtClean="0"/>
              <a:t>Attach the PowerPoint source file named “team-&lt;company-name&gt;-status-report.pptx” as in team-auto-owners-status-report.pptx.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79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18453B"/>
                </a:solidFill>
              </a:rPr>
              <a:t>Team </a:t>
            </a:r>
            <a:r>
              <a:rPr lang="en-US" dirty="0" smtClean="0">
                <a:solidFill>
                  <a:srgbClr val="18453B"/>
                </a:solidFill>
              </a:rPr>
              <a:t>&lt;Team Name&gt; </a:t>
            </a:r>
            <a:r>
              <a:rPr lang="en-US" dirty="0" smtClean="0">
                <a:solidFill>
                  <a:prstClr val="black"/>
                </a:solidFill>
              </a:rPr>
              <a:t>Status </a:t>
            </a:r>
            <a:r>
              <a:rPr lang="en-US" dirty="0">
                <a:solidFill>
                  <a:prstClr val="black"/>
                </a:solidFill>
              </a:rPr>
              <a:t>Report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400" dirty="0" smtClean="0">
                <a:solidFill>
                  <a:prstClr val="black"/>
                </a:solidFill>
              </a:rPr>
              <a:t>&lt;Project Title&gt;</a:t>
            </a:r>
            <a:r>
              <a:rPr lang="en-US" sz="2400" dirty="0">
                <a:solidFill>
                  <a:prstClr val="black"/>
                </a:solidFill>
              </a:rPr>
              <a:t>	</a:t>
            </a:r>
            <a:r>
              <a:rPr lang="en-US" sz="1800" dirty="0">
                <a:solidFill>
                  <a:prstClr val="black"/>
                </a:solidFill>
              </a:rPr>
              <a:t>(1 of 4)</a:t>
            </a:r>
            <a:endParaRPr lang="en-US" sz="2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Project Definition</a:t>
            </a:r>
          </a:p>
          <a:p>
            <a:pPr lvl="1"/>
            <a:r>
              <a:rPr lang="en-US" dirty="0" smtClean="0"/>
              <a:t>Description Point 1</a:t>
            </a:r>
          </a:p>
          <a:p>
            <a:pPr lvl="1"/>
            <a:r>
              <a:rPr lang="en-US" dirty="0" smtClean="0"/>
              <a:t>Description Point 2</a:t>
            </a:r>
          </a:p>
          <a:p>
            <a:pPr lvl="1"/>
            <a:r>
              <a:rPr lang="en-US" dirty="0" smtClean="0"/>
              <a:t>Description Point 3</a:t>
            </a:r>
          </a:p>
          <a:p>
            <a:pPr lvl="1"/>
            <a:r>
              <a:rPr lang="en-US" dirty="0" smtClean="0"/>
              <a:t>Description Point 4</a:t>
            </a:r>
          </a:p>
          <a:p>
            <a:r>
              <a:rPr lang="en-US" dirty="0" smtClean="0"/>
              <a:t>Project Plan Document</a:t>
            </a:r>
          </a:p>
          <a:p>
            <a:pPr lvl="1"/>
            <a:r>
              <a:rPr lang="en-US" dirty="0" smtClean="0"/>
              <a:t>Status Point 1</a:t>
            </a:r>
          </a:p>
          <a:p>
            <a:pPr lvl="1"/>
            <a:r>
              <a:rPr lang="en-US" dirty="0" smtClean="0"/>
              <a:t>Status Point 2</a:t>
            </a:r>
          </a:p>
          <a:p>
            <a:pPr lvl="1"/>
            <a:r>
              <a:rPr lang="en-US" dirty="0" smtClean="0"/>
              <a:t>Status Point 3</a:t>
            </a:r>
          </a:p>
          <a:p>
            <a:pPr lvl="1"/>
            <a:r>
              <a:rPr lang="en-US" dirty="0" smtClean="0"/>
              <a:t>Status Point 4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5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18453B"/>
                </a:solidFill>
              </a:rPr>
              <a:t>Team &lt;Team Name&gt; </a:t>
            </a:r>
            <a:r>
              <a:rPr lang="en-US" dirty="0">
                <a:solidFill>
                  <a:prstClr val="black"/>
                </a:solidFill>
              </a:rPr>
              <a:t>Status Report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&lt;Project Title&gt;	</a:t>
            </a:r>
            <a:r>
              <a:rPr lang="en-US" sz="1800" dirty="0" smtClean="0">
                <a:solidFill>
                  <a:prstClr val="black"/>
                </a:solidFill>
              </a:rPr>
              <a:t>(2 </a:t>
            </a:r>
            <a:r>
              <a:rPr lang="en-US" sz="1800" dirty="0">
                <a:solidFill>
                  <a:prstClr val="black"/>
                </a:solidFill>
              </a:rPr>
              <a:t>of 4)</a:t>
            </a: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Server Systems / Software</a:t>
            </a:r>
          </a:p>
          <a:p>
            <a:pPr lvl="1"/>
            <a:r>
              <a:rPr lang="en-US" dirty="0" smtClean="0"/>
              <a:t>Description &amp;/or Status Point 1</a:t>
            </a:r>
          </a:p>
          <a:p>
            <a:pPr lvl="1"/>
            <a:r>
              <a:rPr lang="en-US" dirty="0" smtClean="0"/>
              <a:t>Description &amp;/or Status Point 2</a:t>
            </a:r>
          </a:p>
          <a:p>
            <a:pPr lvl="1"/>
            <a:r>
              <a:rPr lang="en-US" dirty="0"/>
              <a:t>Description &amp;/or Status Point </a:t>
            </a:r>
            <a:r>
              <a:rPr lang="en-US" dirty="0" smtClean="0"/>
              <a:t>3</a:t>
            </a:r>
            <a:endParaRPr lang="en-US" dirty="0"/>
          </a:p>
          <a:p>
            <a:r>
              <a:rPr lang="en-US" dirty="0" smtClean="0"/>
              <a:t>Development Systems / Software</a:t>
            </a:r>
          </a:p>
          <a:p>
            <a:pPr lvl="1"/>
            <a:r>
              <a:rPr lang="en-US" dirty="0" smtClean="0"/>
              <a:t>Description &amp;/or Status Point 1</a:t>
            </a:r>
          </a:p>
          <a:p>
            <a:pPr lvl="1"/>
            <a:r>
              <a:rPr lang="en-US" dirty="0" smtClean="0"/>
              <a:t>Description &amp;/or Status Point 2</a:t>
            </a:r>
          </a:p>
          <a:p>
            <a:pPr lvl="1"/>
            <a:r>
              <a:rPr lang="en-US" dirty="0"/>
              <a:t>Description &amp;/or Status Point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2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18453B"/>
                </a:solidFill>
              </a:rPr>
              <a:t>Team &lt;Team Name&gt; </a:t>
            </a:r>
            <a:r>
              <a:rPr lang="en-US" dirty="0">
                <a:solidFill>
                  <a:prstClr val="black"/>
                </a:solidFill>
              </a:rPr>
              <a:t>Status Report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&lt;Project Title&gt;	</a:t>
            </a:r>
            <a:r>
              <a:rPr lang="en-US" sz="1800" dirty="0" smtClean="0">
                <a:solidFill>
                  <a:prstClr val="black"/>
                </a:solidFill>
              </a:rPr>
              <a:t>(3 </a:t>
            </a:r>
            <a:r>
              <a:rPr lang="en-US" sz="1800" dirty="0">
                <a:solidFill>
                  <a:prstClr val="black"/>
                </a:solidFill>
              </a:rPr>
              <a:t>of 4)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Client Contact</a:t>
            </a:r>
          </a:p>
          <a:p>
            <a:pPr lvl="1"/>
            <a:r>
              <a:rPr lang="en-US" smtClean="0"/>
              <a:t>Status Point 1</a:t>
            </a:r>
          </a:p>
          <a:p>
            <a:pPr lvl="1"/>
            <a:r>
              <a:rPr lang="en-US" smtClean="0"/>
              <a:t>Status Point 2</a:t>
            </a:r>
          </a:p>
          <a:p>
            <a:r>
              <a:rPr lang="en-US" smtClean="0"/>
              <a:t>Team Meetings</a:t>
            </a:r>
          </a:p>
          <a:p>
            <a:pPr lvl="1"/>
            <a:r>
              <a:rPr lang="en-US" smtClean="0"/>
              <a:t>Status Point 1</a:t>
            </a:r>
          </a:p>
          <a:p>
            <a:pPr lvl="1"/>
            <a:r>
              <a:rPr lang="en-US" smtClean="0"/>
              <a:t>Status Point 2</a:t>
            </a:r>
          </a:p>
          <a:p>
            <a:r>
              <a:rPr lang="en-US" smtClean="0"/>
              <a:t>Team Organization</a:t>
            </a:r>
          </a:p>
          <a:p>
            <a:pPr lvl="1"/>
            <a:r>
              <a:rPr lang="en-US" smtClean="0"/>
              <a:t>Description Point 1</a:t>
            </a:r>
          </a:p>
          <a:p>
            <a:pPr lvl="1"/>
            <a:r>
              <a:rPr lang="en-US" smtClean="0"/>
              <a:t>Description Point 2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7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18453B"/>
                </a:solidFill>
              </a:rPr>
              <a:t>Team &lt;Team Name&gt; </a:t>
            </a:r>
            <a:r>
              <a:rPr lang="en-US" dirty="0">
                <a:solidFill>
                  <a:prstClr val="black"/>
                </a:solidFill>
              </a:rPr>
              <a:t>Status Report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&lt;Project Title&gt;	</a:t>
            </a:r>
            <a:r>
              <a:rPr lang="en-US" sz="1800" dirty="0" smtClean="0">
                <a:solidFill>
                  <a:prstClr val="black"/>
                </a:solidFill>
              </a:rPr>
              <a:t>(4 </a:t>
            </a:r>
            <a:r>
              <a:rPr lang="en-US" sz="1800" dirty="0">
                <a:solidFill>
                  <a:prstClr val="black"/>
                </a:solidFill>
              </a:rPr>
              <a:t>of 4)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Risks</a:t>
            </a:r>
          </a:p>
          <a:p>
            <a:pPr lvl="1"/>
            <a:r>
              <a:rPr lang="en-US" smtClean="0"/>
              <a:t>Risk 1</a:t>
            </a:r>
          </a:p>
          <a:p>
            <a:pPr lvl="2"/>
            <a:r>
              <a:rPr lang="en-US" smtClean="0"/>
              <a:t>Description</a:t>
            </a:r>
          </a:p>
          <a:p>
            <a:pPr lvl="2"/>
            <a:r>
              <a:rPr lang="en-US" smtClean="0"/>
              <a:t>Mitigation</a:t>
            </a:r>
          </a:p>
          <a:p>
            <a:pPr lvl="1"/>
            <a:r>
              <a:rPr lang="en-US" smtClean="0"/>
              <a:t>Risk 2</a:t>
            </a:r>
          </a:p>
          <a:p>
            <a:pPr lvl="2"/>
            <a:r>
              <a:rPr lang="en-US" smtClean="0"/>
              <a:t>Description</a:t>
            </a:r>
          </a:p>
          <a:p>
            <a:pPr lvl="2"/>
            <a:r>
              <a:rPr lang="en-US" smtClean="0"/>
              <a:t>Mitigation</a:t>
            </a:r>
          </a:p>
          <a:p>
            <a:pPr lvl="1"/>
            <a:r>
              <a:rPr lang="en-US" smtClean="0"/>
              <a:t>Risk 3</a:t>
            </a:r>
          </a:p>
          <a:p>
            <a:pPr lvl="2"/>
            <a:r>
              <a:rPr lang="en-US" smtClean="0"/>
              <a:t>Description</a:t>
            </a:r>
          </a:p>
          <a:p>
            <a:pPr lvl="2"/>
            <a:r>
              <a:rPr lang="en-US" smtClean="0"/>
              <a:t>Mitigation</a:t>
            </a:r>
          </a:p>
          <a:p>
            <a:pPr lvl="1"/>
            <a:r>
              <a:rPr lang="en-US" smtClean="0"/>
              <a:t> Risk 4</a:t>
            </a:r>
          </a:p>
          <a:p>
            <a:pPr lvl="2"/>
            <a:r>
              <a:rPr lang="en-US" smtClean="0"/>
              <a:t>Description</a:t>
            </a:r>
          </a:p>
          <a:p>
            <a:pPr lvl="2"/>
            <a:r>
              <a:rPr lang="en-US" smtClean="0"/>
              <a:t>Mitigation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7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354</Words>
  <Application>Microsoft Office PowerPoint</Application>
  <PresentationFormat>On-screen Show (4:3)</PresentationFormat>
  <Paragraphs>91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Instructions (Delete this slide.)</vt:lpstr>
      <vt:lpstr>Team &lt;Team Name&gt; Status Report &lt;Project Title&gt; (1 of 4)</vt:lpstr>
      <vt:lpstr>Team &lt;Team Name&gt; Status Report &lt;Project Title&gt; (2 of 4)</vt:lpstr>
      <vt:lpstr>Team &lt;Team Name&gt; Status Report &lt;Project Title&gt; (3 of 4)</vt:lpstr>
      <vt:lpstr>Team &lt;Team Name&gt; Status Report &lt;Project Title&gt; (4 of 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Here’s the Title</dc:title>
  <dc:creator>Wayne</dc:creator>
  <cp:lastModifiedBy>wrd</cp:lastModifiedBy>
  <cp:revision>42</cp:revision>
  <dcterms:created xsi:type="dcterms:W3CDTF">2006-08-16T00:00:00Z</dcterms:created>
  <dcterms:modified xsi:type="dcterms:W3CDTF">2010-09-15T12:40:02Z</dcterms:modified>
</cp:coreProperties>
</file>