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6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53B"/>
    <a:srgbClr val="A5B6AE"/>
    <a:srgbClr val="004639"/>
    <a:srgbClr val="004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262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334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/>
              <a:t>Team Status Reports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Department of Computer Science</a:t>
            </a:r>
          </a:p>
          <a:p>
            <a:r>
              <a:rPr lang="en-US" smtClean="0"/>
              <a:t>Michigan State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63519-4DA7-4D19-AE44-3089EA69C7DF}" type="slidenum">
              <a:rPr lang="en-US" smtClean="0"/>
              <a:t>‹#›</a:t>
            </a:fld>
            <a:endParaRPr lang="en-US" smtClean="0"/>
          </a:p>
          <a:p>
            <a:endParaRPr lang="en-US"/>
          </a:p>
        </p:txBody>
      </p:sp>
      <p:pic>
        <p:nvPicPr>
          <p:cNvPr id="1026" name="Picture 2" descr="D:\Users\wrd\Documents\CSE498\archive\logo\capstone\png\green-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" y="148590"/>
            <a:ext cx="725805" cy="4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944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Department of Computer Science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53F06-FDAB-4A00-BB98-A74B7A151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07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The Capstone Experience</a:t>
            </a:r>
            <a:endParaRPr lang="en-US" sz="13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Capstone Overview</a:t>
            </a:r>
            <a:endParaRPr lang="en-US" sz="1300" dirty="0"/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Department of Computer Science</a:t>
            </a:r>
            <a:endParaRPr lang="en-US" sz="1300" dirty="0"/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F811CE-CD7E-4D81-9BCF-E58182075133}" type="slidenum">
              <a:rPr lang="en-US" sz="1300"/>
              <a:pPr eaLnBrk="1" hangingPunct="1"/>
              <a:t>1</a:t>
            </a:fld>
            <a:endParaRPr lang="en-US" sz="1300" dirty="0"/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3</a:t>
            </a:fld>
            <a:endParaRPr 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4</a:t>
            </a:fld>
            <a:endParaRPr 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5</a:t>
            </a:fld>
            <a:endParaRPr 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6</a:t>
            </a:fld>
            <a:endParaRPr 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stone.cse.msu.edu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www.capstone.cse.msu.edu/2013-08/home/" TargetMode="Externa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68" y="2263775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268" y="5116551"/>
            <a:ext cx="6400800" cy="1208049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18" y="895350"/>
            <a:ext cx="33083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76200" y="5399049"/>
            <a:ext cx="1618345" cy="1409337"/>
            <a:chOff x="76200" y="5399049"/>
            <a:chExt cx="1618345" cy="1409337"/>
          </a:xfrm>
        </p:grpSpPr>
        <p:pic>
          <p:nvPicPr>
            <p:cNvPr id="9" name="Picture 9" descr="D:\Users\wrd\Documents\CSE498\archive\logo\capstone-logo-green.pn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399049"/>
              <a:ext cx="1618345" cy="1028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93210" y="6376586"/>
              <a:ext cx="15843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100" i="1" smtClean="0"/>
                <a:t>From Students…</a:t>
              </a:r>
            </a:p>
            <a:p>
              <a:pPr algn="r" eaLnBrk="1" hangingPunct="1">
                <a:defRPr/>
              </a:pPr>
              <a:r>
                <a:rPr lang="en-US" sz="1100" i="1" smtClean="0"/>
                <a:t>…to Professionals</a:t>
              </a:r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3977268" y="41396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hlinkClick r:id="rId5"/>
              </a:rPr>
              <a:t>The Capstone</a:t>
            </a:r>
            <a:r>
              <a:rPr lang="en-US" sz="3200" baseline="0" dirty="0" smtClean="0">
                <a:hlinkClick r:id="rId5"/>
              </a:rPr>
              <a:t> Experience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4950" indent="-234950">
              <a:defRPr sz="1800"/>
            </a:lvl1pPr>
            <a:lvl2pPr marL="457200" indent="-234950">
              <a:buFont typeface="Wingdings" pitchFamily="2" charset="2"/>
              <a:buChar char="§"/>
              <a:defRPr sz="1500"/>
            </a:lvl2pPr>
            <a:lvl3pPr marL="685800" indent="-230188">
              <a:buFont typeface="Courier New" pitchFamily="49" charset="0"/>
              <a:buChar char="o"/>
              <a:defRPr sz="1200"/>
            </a:lvl3pPr>
            <a:lvl4pPr marL="914400" indent="-228600">
              <a:defRPr sz="1050"/>
            </a:lvl4pPr>
            <a:lvl5pPr marL="1143000" indent="-228600"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39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us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>
            <a:lvl1pPr>
              <a:defRPr>
                <a:solidFill>
                  <a:srgbClr val="18453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7589"/>
          </a:xfrm>
        </p:spPr>
        <p:txBody>
          <a:bodyPr>
            <a:normAutofit/>
          </a:bodyPr>
          <a:lstStyle>
            <a:lvl1pPr marL="234950" indent="-234950">
              <a:defRPr sz="2800"/>
            </a:lvl1pPr>
            <a:lvl2pPr marL="457200" indent="-234950">
              <a:buFont typeface="Wingdings" pitchFamily="2" charset="2"/>
              <a:buChar char="§"/>
              <a:defRPr sz="2400"/>
            </a:lvl2pPr>
            <a:lvl3pPr marL="688975" indent="-233363">
              <a:buFont typeface="Courier New" pitchFamily="49" charset="0"/>
              <a:buChar char="o"/>
              <a:defRPr sz="2000"/>
            </a:lvl3pPr>
            <a:lvl4pPr marL="914400" indent="-225425">
              <a:defRPr sz="1800"/>
            </a:lvl4pPr>
            <a:lvl5pPr marL="1146175" indent="-231775"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57200" y="1592942"/>
            <a:ext cx="8229600" cy="388257"/>
          </a:xfrm>
        </p:spPr>
        <p:txBody>
          <a:bodyPr tIns="91440" anchor="ctr">
            <a:noAutofit/>
          </a:bodyPr>
          <a:lstStyle>
            <a:lvl1pPr marL="0" indent="0">
              <a:spcBef>
                <a:spcPts val="0"/>
              </a:spcBef>
              <a:buNone/>
              <a:defRPr sz="3200" b="0">
                <a:solidFill>
                  <a:srgbClr val="18453B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858000" y="838200"/>
            <a:ext cx="1828800" cy="646331"/>
          </a:xfrm>
        </p:spPr>
        <p:txBody>
          <a:bodyPr tIns="9144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838200"/>
            <a:ext cx="64008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smtClean="0"/>
              <a:t>Status</a:t>
            </a:r>
            <a:r>
              <a:rPr lang="en-US" sz="3200" smtClean="0"/>
              <a:t> Report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937751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8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13716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Overview </a:t>
            </a:r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1436649"/>
            <a:ext cx="8686800" cy="152400"/>
          </a:xfrm>
          <a:prstGeom prst="rect">
            <a:avLst/>
          </a:prstGeom>
          <a:solidFill>
            <a:srgbClr val="184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36649"/>
            <a:ext cx="411480" cy="152400"/>
          </a:xfrm>
          <a:prstGeom prst="rect">
            <a:avLst/>
          </a:prstGeom>
          <a:solidFill>
            <a:srgbClr val="A5B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D:\Users\wrd\Documents\CSE498\archive\logo\capstone\png\green-green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" y="6478789"/>
            <a:ext cx="544354" cy="34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4" r:id="rId3"/>
    <p:sldLayoutId id="2147483655" r:id="rId4"/>
    <p:sldLayoutId id="2147483661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09/11: Team Status Reports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Wayne Dyksen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Department of Computer Science and Engineering</a:t>
            </a:r>
          </a:p>
          <a:p>
            <a:r>
              <a:rPr lang="en-US" dirty="0" smtClean="0"/>
              <a:t>Michigan State University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Fall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27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(Delete this slide.)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Required Template</a:t>
            </a:r>
          </a:p>
          <a:p>
            <a:pPr lvl="1"/>
            <a:r>
              <a:rPr lang="en-US" dirty="0" smtClean="0"/>
              <a:t>Do not edit the master slides.</a:t>
            </a:r>
          </a:p>
          <a:p>
            <a:pPr lvl="1"/>
            <a:r>
              <a:rPr lang="en-US" dirty="0" smtClean="0"/>
              <a:t>Do not change the organization or number of slides. </a:t>
            </a:r>
          </a:p>
          <a:p>
            <a:pPr lvl="1"/>
            <a:r>
              <a:rPr lang="en-US" dirty="0" smtClean="0"/>
              <a:t>Make your presentation fit within these four slides.</a:t>
            </a:r>
          </a:p>
          <a:p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For the slide titles, replace &lt;Company Name&gt; with your company name as in “Team Auto-Owners”.</a:t>
            </a:r>
          </a:p>
          <a:p>
            <a:pPr lvl="1"/>
            <a:r>
              <a:rPr lang="en-US" dirty="0" smtClean="0"/>
              <a:t>All presentations will be posted on the course web site so do not include company confidential information or anything that your client would not want posted.</a:t>
            </a:r>
          </a:p>
          <a:p>
            <a:pPr lvl="1"/>
            <a:r>
              <a:rPr lang="en-US" dirty="0" smtClean="0"/>
              <a:t>Delete this slide from the presentation.</a:t>
            </a:r>
          </a:p>
          <a:p>
            <a:r>
              <a:rPr lang="en-US" dirty="0" smtClean="0"/>
              <a:t>Presenting</a:t>
            </a:r>
          </a:p>
          <a:p>
            <a:pPr lvl="1"/>
            <a:r>
              <a:rPr lang="en-US" dirty="0" smtClean="0"/>
              <a:t>The order of the presentations during our meeting will be team numerical order.</a:t>
            </a:r>
          </a:p>
          <a:p>
            <a:pPr lvl="1"/>
            <a:r>
              <a:rPr lang="en-US" dirty="0" smtClean="0"/>
              <a:t>The time limit for your presentation is 5 minutes, which will be strictly enforced. </a:t>
            </a:r>
            <a:br>
              <a:rPr lang="en-US" dirty="0" smtClean="0"/>
            </a:br>
            <a:r>
              <a:rPr lang="en-US" dirty="0" smtClean="0"/>
              <a:t>Practice your presentation to ensure that you will finish within the allotted time.</a:t>
            </a:r>
          </a:p>
          <a:p>
            <a:r>
              <a:rPr lang="en-US" dirty="0" smtClean="0"/>
              <a:t>Submission by Email</a:t>
            </a:r>
          </a:p>
          <a:p>
            <a:pPr lvl="1"/>
            <a:r>
              <a:rPr lang="en-US" dirty="0" smtClean="0"/>
              <a:t>All presentations are due via email to me by midnight, Tuesday, September 10.</a:t>
            </a:r>
          </a:p>
          <a:p>
            <a:pPr lvl="1"/>
            <a:r>
              <a:rPr lang="en-US" dirty="0" smtClean="0"/>
              <a:t>For subject, use “Team  &lt;Company Name&gt;: Status Report” as in “Team Urban Science: Status Report”.</a:t>
            </a:r>
          </a:p>
          <a:p>
            <a:pPr lvl="1"/>
            <a:r>
              <a:rPr lang="en-US" dirty="0" smtClean="0"/>
              <a:t>Attach the PowerPoint source file named “team-&lt;company-name&gt;-status-report-presentation.pptx” as in team-auto-owners-status-report-presentation.pptx.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03950" y="6211669"/>
            <a:ext cx="248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DELETE ME.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79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Project Description</a:t>
            </a:r>
          </a:p>
          <a:p>
            <a:pPr lvl="1"/>
            <a:r>
              <a:rPr lang="fr-FR" dirty="0" smtClean="0"/>
              <a:t>Description Point 1</a:t>
            </a:r>
          </a:p>
          <a:p>
            <a:pPr lvl="1"/>
            <a:r>
              <a:rPr lang="fr-FR" dirty="0" smtClean="0"/>
              <a:t>Description Point 2</a:t>
            </a:r>
          </a:p>
          <a:p>
            <a:pPr lvl="1"/>
            <a:r>
              <a:rPr lang="fr-FR" dirty="0" smtClean="0"/>
              <a:t>Description Point 3</a:t>
            </a:r>
          </a:p>
          <a:p>
            <a:pPr lvl="1"/>
            <a:r>
              <a:rPr lang="fr-FR" dirty="0" smtClean="0"/>
              <a:t>Description Point 4</a:t>
            </a:r>
          </a:p>
          <a:p>
            <a:r>
              <a:rPr lang="fr-FR" dirty="0" smtClean="0"/>
              <a:t>Project Plan Document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pPr lvl="1"/>
            <a:r>
              <a:rPr lang="en-US" dirty="0"/>
              <a:t>Status Point </a:t>
            </a:r>
            <a:r>
              <a:rPr lang="en-US" dirty="0" smtClean="0"/>
              <a:t>3</a:t>
            </a:r>
            <a:endParaRPr lang="en-US" dirty="0"/>
          </a:p>
          <a:p>
            <a:pPr lvl="1"/>
            <a:r>
              <a:rPr lang="en-US" dirty="0"/>
              <a:t>Status Point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&lt;Project Title&gt;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(1 of 4)</a:t>
            </a:r>
            <a:endParaRPr lang="en-US" dirty="0"/>
          </a:p>
        </p:txBody>
      </p:sp>
      <p:sp>
        <p:nvSpPr>
          <p:cNvPr id="3" name="Right Brace 2"/>
          <p:cNvSpPr/>
          <p:nvPr/>
        </p:nvSpPr>
        <p:spPr>
          <a:xfrm>
            <a:off x="3200400" y="4609237"/>
            <a:ext cx="533400" cy="1524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33800" y="4494074"/>
            <a:ext cx="533400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Include </a:t>
            </a:r>
            <a:r>
              <a:rPr lang="en-US" dirty="0" smtClean="0">
                <a:solidFill>
                  <a:srgbClr val="FF0000"/>
                </a:solidFill>
              </a:rPr>
              <a:t>STATUS</a:t>
            </a:r>
            <a:r>
              <a:rPr lang="en-US" dirty="0" smtClean="0"/>
              <a:t> information.</a:t>
            </a:r>
          </a:p>
          <a:p>
            <a:r>
              <a:rPr lang="en-US" dirty="0" smtClean="0"/>
              <a:t>What’s the status of your project plan document?</a:t>
            </a:r>
          </a:p>
          <a:p>
            <a:r>
              <a:rPr lang="en-US" dirty="0" smtClean="0"/>
              <a:t>Have you started it?</a:t>
            </a:r>
          </a:p>
          <a:p>
            <a:r>
              <a:rPr lang="en-US" dirty="0" smtClean="0"/>
              <a:t>How much have you written?</a:t>
            </a:r>
          </a:p>
          <a:p>
            <a:r>
              <a:rPr lang="en-US" dirty="0" smtClean="0"/>
              <a:t>What percentage complete is it?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Delete this text box and the brace to the left.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05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Server Systems / Software</a:t>
            </a:r>
          </a:p>
          <a:p>
            <a:pPr lvl="1"/>
            <a:r>
              <a:rPr lang="en-US"/>
              <a:t>Description &amp;/or Status Point 1</a:t>
            </a:r>
          </a:p>
          <a:p>
            <a:pPr lvl="1"/>
            <a:r>
              <a:rPr lang="en-US"/>
              <a:t>Description &amp;/or Status Point 2</a:t>
            </a:r>
          </a:p>
          <a:p>
            <a:pPr lvl="1"/>
            <a:r>
              <a:rPr lang="en-US"/>
              <a:t>Description &amp;/or Status Point 3</a:t>
            </a:r>
          </a:p>
          <a:p>
            <a:r>
              <a:rPr lang="en-US"/>
              <a:t>Development Systems / Software</a:t>
            </a:r>
          </a:p>
          <a:p>
            <a:pPr lvl="1"/>
            <a:r>
              <a:rPr lang="en-US"/>
              <a:t>Description &amp;/or Status Point 1</a:t>
            </a:r>
          </a:p>
          <a:p>
            <a:pPr lvl="1"/>
            <a:r>
              <a:rPr lang="en-US"/>
              <a:t>Description &amp;/or Status Point 2</a:t>
            </a:r>
          </a:p>
          <a:p>
            <a:pPr lvl="1"/>
            <a:r>
              <a:rPr lang="en-US"/>
              <a:t>Description &amp;/or Status Point 3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(2 of 4)</a:t>
            </a:r>
            <a:endParaRPr lang="en-US"/>
          </a:p>
        </p:txBody>
      </p:sp>
      <p:sp>
        <p:nvSpPr>
          <p:cNvPr id="9" name="Right Brace 8"/>
          <p:cNvSpPr/>
          <p:nvPr/>
        </p:nvSpPr>
        <p:spPr>
          <a:xfrm>
            <a:off x="5334000" y="2514600"/>
            <a:ext cx="591689" cy="3200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925689" y="3376136"/>
            <a:ext cx="314211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Include </a:t>
            </a:r>
            <a:r>
              <a:rPr lang="en-US" dirty="0" smtClean="0">
                <a:solidFill>
                  <a:srgbClr val="FF0000"/>
                </a:solidFill>
              </a:rPr>
              <a:t>STATUS</a:t>
            </a:r>
            <a:r>
              <a:rPr lang="en-US" dirty="0" smtClean="0"/>
              <a:t> information.</a:t>
            </a:r>
          </a:p>
          <a:p>
            <a:r>
              <a:rPr lang="en-US" dirty="0" smtClean="0"/>
              <a:t>Are all systems up and running? Have you tested everything?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Delete this text box and the brace to the left.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823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Client Contact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r>
              <a:rPr lang="en-US" dirty="0"/>
              <a:t>Team Meetings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r>
              <a:rPr lang="en-US" dirty="0"/>
              <a:t>Team Organization</a:t>
            </a:r>
          </a:p>
          <a:p>
            <a:pPr lvl="1"/>
            <a:r>
              <a:rPr lang="en-US" dirty="0"/>
              <a:t>Description Point 1</a:t>
            </a:r>
          </a:p>
          <a:p>
            <a:pPr lvl="1"/>
            <a:r>
              <a:rPr lang="en-US" dirty="0"/>
              <a:t>Description Point 2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(3 of 4)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2895600" y="1981200"/>
            <a:ext cx="591689" cy="2819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502215" y="2375237"/>
            <a:ext cx="55310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Include </a:t>
            </a:r>
            <a:r>
              <a:rPr lang="en-US" dirty="0" smtClean="0">
                <a:solidFill>
                  <a:srgbClr val="FF0000"/>
                </a:solidFill>
              </a:rPr>
              <a:t>STATUS</a:t>
            </a:r>
            <a:r>
              <a:rPr lang="en-US" dirty="0" smtClean="0"/>
              <a:t> information.</a:t>
            </a:r>
          </a:p>
          <a:p>
            <a:r>
              <a:rPr lang="en-US" dirty="0" smtClean="0"/>
              <a:t>Have you talked with/met with your client?</a:t>
            </a:r>
          </a:p>
          <a:p>
            <a:r>
              <a:rPr lang="en-US" dirty="0" smtClean="0"/>
              <a:t>Have you scheduled a weekly conference call? When?</a:t>
            </a:r>
          </a:p>
          <a:p>
            <a:r>
              <a:rPr lang="en-US" dirty="0" smtClean="0"/>
              <a:t>Have you schedule an in-person meeting? When?</a:t>
            </a:r>
          </a:p>
          <a:p>
            <a:r>
              <a:rPr lang="en-US" dirty="0" smtClean="0"/>
              <a:t>How many times has your team met so far?</a:t>
            </a:r>
          </a:p>
          <a:p>
            <a:r>
              <a:rPr lang="en-US" dirty="0" smtClean="0"/>
              <a:t>Have you scheduled team meetings? How often?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Delete this text box and the brace to the left.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035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Risks</a:t>
            </a:r>
          </a:p>
          <a:p>
            <a:r>
              <a:rPr lang="en-US" dirty="0"/>
              <a:t>Risk 1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Risk 2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Risk 3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 Risk 4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(4 of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2570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D3B4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528</Words>
  <Application>Microsoft Office PowerPoint</Application>
  <PresentationFormat>On-screen Show (4:3)</PresentationFormat>
  <Paragraphs>125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09/11: Team Status Reports </vt:lpstr>
      <vt:lpstr>Instructions (Delete this slide.)</vt:lpstr>
      <vt:lpstr>Team &lt;Company Name&gt;</vt:lpstr>
      <vt:lpstr>Team &lt;Company Name&gt;</vt:lpstr>
      <vt:lpstr>Team &lt;Company Name&gt;</vt:lpstr>
      <vt:lpstr>Team &lt;Company Name&gt;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Here’s the Title</dc:title>
  <dc:creator>Wayne</dc:creator>
  <cp:lastModifiedBy>Dr. D.</cp:lastModifiedBy>
  <cp:revision>64</cp:revision>
  <dcterms:created xsi:type="dcterms:W3CDTF">2006-08-16T00:00:00Z</dcterms:created>
  <dcterms:modified xsi:type="dcterms:W3CDTF">2013-09-03T13:46:01Z</dcterms:modified>
</cp:coreProperties>
</file>