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56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453B"/>
    <a:srgbClr val="A5B6AE"/>
    <a:srgbClr val="004639"/>
    <a:srgbClr val="004F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60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62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Team Status Reports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</a:p>
          <a:p>
            <a:r>
              <a:rPr lang="en-US" smtClean="0"/>
              <a:t>Michigan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63519-4DA7-4D19-AE44-3089EA69C7DF}" type="slidenum">
              <a:rPr lang="en-US" smtClean="0"/>
              <a:t>‹#›</a:t>
            </a:fld>
            <a:endParaRPr lang="en-US" smtClean="0"/>
          </a:p>
          <a:p>
            <a:endParaRPr lang="en-US"/>
          </a:p>
        </p:txBody>
      </p:sp>
      <p:pic>
        <p:nvPicPr>
          <p:cNvPr id="1026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" y="148590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The Capstone Experience</a:t>
            </a:r>
            <a:endParaRPr lang="en-US" sz="13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Capstone Overview</a:t>
            </a:r>
            <a:endParaRPr lang="en-US" sz="1300" dirty="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Department of Computer Science</a:t>
            </a:r>
            <a:endParaRPr lang="en-US" sz="1300" dirty="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3</a:t>
            </a:fld>
            <a:endParaRPr lang="en-US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4</a:t>
            </a:fld>
            <a:endParaRPr lang="en-US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5</a:t>
            </a:fld>
            <a:endParaRPr lang="en-US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6</a:t>
            </a:fld>
            <a:endParaRPr lang="en-US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226377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5116551"/>
            <a:ext cx="6400800" cy="1208049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41396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rgbClr val="18453B"/>
                </a:solidFill>
              </a:rPr>
              <a:t>The Capstone</a:t>
            </a:r>
            <a:r>
              <a:rPr lang="en-US" sz="3200" baseline="0" dirty="0" smtClean="0">
                <a:solidFill>
                  <a:srgbClr val="18453B"/>
                </a:solidFill>
              </a:rPr>
              <a:t> Experience</a:t>
            </a:r>
            <a:endParaRPr lang="en-US" sz="3200" dirty="0">
              <a:solidFill>
                <a:srgbClr val="18453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685800" indent="-230188">
              <a:buFont typeface="Courier New" pitchFamily="49" charset="0"/>
              <a:buChar char="o"/>
              <a:defRPr sz="1200"/>
            </a:lvl3pPr>
            <a:lvl4pPr marL="914400" indent="-228600">
              <a:defRPr sz="1050"/>
            </a:lvl4pPr>
            <a:lvl5pPr marL="1143000" indent="-228600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7589"/>
          </a:xfrm>
        </p:spPr>
        <p:txBody>
          <a:bodyPr>
            <a:normAutofit/>
          </a:bodyPr>
          <a:lstStyle>
            <a:lvl1pPr marL="234950" indent="-234950">
              <a:defRPr sz="2800"/>
            </a:lvl1pPr>
            <a:lvl2pPr marL="457200" indent="-234950">
              <a:buFont typeface="Wingdings" pitchFamily="2" charset="2"/>
              <a:buChar char="§"/>
              <a:defRPr sz="2400"/>
            </a:lvl2pPr>
            <a:lvl3pPr marL="688975" indent="-233363">
              <a:buFont typeface="Courier New" pitchFamily="49" charset="0"/>
              <a:buChar char="o"/>
              <a:defRPr sz="2000"/>
            </a:lvl3pPr>
            <a:lvl4pPr marL="914400" indent="-225425">
              <a:defRPr sz="1800"/>
            </a:lvl4pPr>
            <a:lvl5pPr marL="1146175" indent="-231775"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1592942"/>
            <a:ext cx="8229600" cy="388257"/>
          </a:xfrm>
        </p:spPr>
        <p:txBody>
          <a:bodyPr tIns="91440" anchor="ctr">
            <a:noAutofit/>
          </a:bodyPr>
          <a:lstStyle>
            <a:lvl1pPr marL="0" indent="0">
              <a:spcBef>
                <a:spcPts val="0"/>
              </a:spcBef>
              <a:buNone/>
              <a:defRPr sz="3200" b="0">
                <a:solidFill>
                  <a:srgbClr val="18453B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858000" y="838200"/>
            <a:ext cx="1828800" cy="646331"/>
          </a:xfrm>
        </p:spPr>
        <p:txBody>
          <a:bodyPr tIns="9144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838200"/>
            <a:ext cx="64008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smtClean="0"/>
              <a:t>Status</a:t>
            </a:r>
            <a:r>
              <a:rPr lang="en-US" sz="3200" smtClean="0"/>
              <a:t> Report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937751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4" r:id="rId3"/>
    <p:sldLayoutId id="2147483655" r:id="rId4"/>
    <p:sldLayoutId id="214748366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09/13: </a:t>
            </a:r>
            <a:r>
              <a:rPr lang="en-US" dirty="0" smtClean="0"/>
              <a:t>Team Status Reports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Wayne Dyksen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Fall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227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Instructions</a:t>
            </a:r>
            <a:br>
              <a:rPr lang="en-US" dirty="0" smtClean="0"/>
            </a:br>
            <a:r>
              <a:rPr lang="en-US" dirty="0" smtClean="0"/>
              <a:t>(Delete this slide before submitting.)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Use the Microsoft Windows version of PowerPoint.</a:t>
            </a:r>
          </a:p>
          <a:p>
            <a:r>
              <a:rPr lang="en-US" dirty="0" smtClean="0"/>
              <a:t>Required </a:t>
            </a:r>
            <a:r>
              <a:rPr lang="en-US" dirty="0" smtClean="0"/>
              <a:t>Template</a:t>
            </a:r>
          </a:p>
          <a:p>
            <a:pPr lvl="1"/>
            <a:r>
              <a:rPr lang="en-US" dirty="0" smtClean="0"/>
              <a:t>Do not edit the master slides.</a:t>
            </a:r>
          </a:p>
          <a:p>
            <a:pPr lvl="1"/>
            <a:r>
              <a:rPr lang="en-US" dirty="0" smtClean="0"/>
              <a:t>Do not change the organization or number of slides. </a:t>
            </a:r>
          </a:p>
          <a:p>
            <a:pPr lvl="1"/>
            <a:r>
              <a:rPr lang="en-US" dirty="0" smtClean="0"/>
              <a:t>Make your presentation fit within these four slides.</a:t>
            </a:r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For the slide titles, replace &lt;Company Name&gt; with your company name as in “Team Auto-Owners”.</a:t>
            </a:r>
          </a:p>
          <a:p>
            <a:pPr lvl="1"/>
            <a:r>
              <a:rPr lang="en-US" dirty="0" smtClean="0"/>
              <a:t>All presentations will be posted on the course web site so do not include company confidential information or anything that your client would not want posted.</a:t>
            </a:r>
          </a:p>
          <a:p>
            <a:pPr lvl="1"/>
            <a:r>
              <a:rPr lang="en-US" dirty="0" smtClean="0"/>
              <a:t>Delete this slide from the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The order of the presentations during our meeting will be team numerical order.</a:t>
            </a:r>
          </a:p>
          <a:p>
            <a:pPr lvl="1"/>
            <a:r>
              <a:rPr lang="en-US" dirty="0" smtClean="0"/>
              <a:t>The time limit for your presentation is 5 minutes, which will be strictly enforced. </a:t>
            </a:r>
            <a:br>
              <a:rPr lang="en-US" dirty="0" smtClean="0"/>
            </a:br>
            <a:r>
              <a:rPr lang="en-US" dirty="0" smtClean="0"/>
              <a:t>Practice your presentation to ensure that you will finish within the allotted time.</a:t>
            </a:r>
          </a:p>
          <a:p>
            <a:r>
              <a:rPr lang="en-US" dirty="0" smtClean="0"/>
              <a:t>Submission by Email</a:t>
            </a:r>
          </a:p>
          <a:p>
            <a:pPr lvl="1"/>
            <a:r>
              <a:rPr lang="en-US" dirty="0" smtClean="0"/>
              <a:t>All presentations are due via email to me by </a:t>
            </a:r>
            <a:r>
              <a:rPr lang="en-US" u="sng" dirty="0" smtClean="0"/>
              <a:t>4:00 a.m., </a:t>
            </a:r>
            <a:r>
              <a:rPr lang="en-US" u="sng" dirty="0" smtClean="0"/>
              <a:t>Wednesday, September 13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For subject, use “Team  &lt;Company Name&gt;: Status Report” as in “Team Urban Science: Status Report”.</a:t>
            </a:r>
          </a:p>
          <a:p>
            <a:pPr lvl="1"/>
            <a:r>
              <a:rPr lang="en-US" dirty="0" smtClean="0"/>
              <a:t>Attach the PowerPoint source file named “team-&lt;company-name&gt;-status-report-presentation.pptx” as in team-auto-owners-status-report-presentation.pptx.</a:t>
            </a:r>
          </a:p>
          <a:p>
            <a:pPr lvl="1"/>
            <a:r>
              <a:rPr lang="en-US" dirty="0"/>
              <a:t>Include some (professional) text in the body to avoid being sent to junk folder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1524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this slide.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590800" y="4876800"/>
            <a:ext cx="6477000" cy="584775"/>
            <a:chOff x="2667000" y="4876799"/>
            <a:chExt cx="6477000" cy="584775"/>
          </a:xfrm>
        </p:grpSpPr>
        <p:sp>
          <p:nvSpPr>
            <p:cNvPr id="8" name="TextBox 7"/>
            <p:cNvSpPr txBox="1"/>
            <p:nvPr/>
          </p:nvSpPr>
          <p:spPr>
            <a:xfrm>
              <a:off x="5351929" y="4876799"/>
              <a:ext cx="379207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</a:rPr>
                <a:t>Read this carefully.</a:t>
              </a:r>
              <a:endParaRPr lang="en-US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2" name="Left Arrow 1"/>
            <p:cNvSpPr/>
            <p:nvPr/>
          </p:nvSpPr>
          <p:spPr>
            <a:xfrm>
              <a:off x="2667000" y="5086779"/>
              <a:ext cx="2743200" cy="164814"/>
            </a:xfrm>
            <a:prstGeom prst="lef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2579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Project </a:t>
            </a:r>
            <a:r>
              <a:rPr lang="fr-FR" smtClean="0"/>
              <a:t>Overview</a:t>
            </a:r>
            <a:endParaRPr lang="fr-FR" dirty="0" smtClean="0"/>
          </a:p>
          <a:p>
            <a:pPr lvl="1"/>
            <a:r>
              <a:rPr lang="fr-FR" dirty="0" smtClean="0"/>
              <a:t>Description Point 1</a:t>
            </a:r>
          </a:p>
          <a:p>
            <a:pPr lvl="1"/>
            <a:r>
              <a:rPr lang="fr-FR" dirty="0" smtClean="0"/>
              <a:t>Description Point 2</a:t>
            </a:r>
          </a:p>
          <a:p>
            <a:pPr lvl="1"/>
            <a:r>
              <a:rPr lang="fr-FR" dirty="0" smtClean="0"/>
              <a:t>Description Point 3</a:t>
            </a:r>
          </a:p>
          <a:p>
            <a:pPr lvl="1"/>
            <a:r>
              <a:rPr lang="fr-FR" dirty="0" smtClean="0"/>
              <a:t>Description Point 4</a:t>
            </a:r>
          </a:p>
          <a:p>
            <a:r>
              <a:rPr lang="fr-FR" dirty="0" smtClean="0"/>
              <a:t>Project Plan Document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pPr lvl="1"/>
            <a:r>
              <a:rPr lang="en-US" dirty="0"/>
              <a:t>Status Point </a:t>
            </a:r>
            <a:r>
              <a:rPr lang="en-US" dirty="0" smtClean="0"/>
              <a:t>3</a:t>
            </a:r>
            <a:endParaRPr lang="en-US" dirty="0"/>
          </a:p>
          <a:p>
            <a:pPr lvl="1"/>
            <a:r>
              <a:rPr lang="en-US" dirty="0"/>
              <a:t>Status Point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&lt;Project Title&gt;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dirty="0" smtClean="0"/>
              <a:t>1 of 4]</a:t>
            </a:r>
            <a:endParaRPr lang="en-US" dirty="0"/>
          </a:p>
        </p:txBody>
      </p:sp>
      <p:sp>
        <p:nvSpPr>
          <p:cNvPr id="3" name="Right Brace 2"/>
          <p:cNvSpPr/>
          <p:nvPr/>
        </p:nvSpPr>
        <p:spPr>
          <a:xfrm>
            <a:off x="3200400" y="4609237"/>
            <a:ext cx="533400" cy="1524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733800" y="4494074"/>
            <a:ext cx="533400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Include </a:t>
            </a:r>
            <a:r>
              <a:rPr lang="en-US" u="sng" dirty="0">
                <a:solidFill>
                  <a:srgbClr val="FF0000"/>
                </a:solidFill>
              </a:rPr>
              <a:t>s</a:t>
            </a:r>
            <a:r>
              <a:rPr lang="en-US" u="sng" dirty="0" smtClean="0">
                <a:solidFill>
                  <a:srgbClr val="FF0000"/>
                </a:solidFill>
              </a:rPr>
              <a:t>tatus</a:t>
            </a:r>
            <a:r>
              <a:rPr lang="en-US" dirty="0" smtClean="0"/>
              <a:t> information.</a:t>
            </a:r>
          </a:p>
          <a:p>
            <a:r>
              <a:rPr lang="en-US" dirty="0" smtClean="0"/>
              <a:t>What’s the </a:t>
            </a:r>
            <a:r>
              <a:rPr lang="en-US" u="sng" dirty="0" smtClean="0"/>
              <a:t>status</a:t>
            </a:r>
            <a:r>
              <a:rPr lang="en-US" dirty="0" smtClean="0"/>
              <a:t> of your project plan document?</a:t>
            </a:r>
          </a:p>
          <a:p>
            <a:r>
              <a:rPr lang="en-US" dirty="0" smtClean="0"/>
              <a:t>Have you started it?</a:t>
            </a:r>
          </a:p>
          <a:p>
            <a:r>
              <a:rPr lang="en-US" dirty="0" smtClean="0"/>
              <a:t>How much have you written?</a:t>
            </a:r>
          </a:p>
          <a:p>
            <a:r>
              <a:rPr lang="en-US" dirty="0" smtClean="0"/>
              <a:t>What percentage complete is it?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Delete this text box and the brace to the left.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05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Server Systems / Software</a:t>
            </a:r>
          </a:p>
          <a:p>
            <a:pPr lvl="1"/>
            <a:r>
              <a:rPr lang="en-US"/>
              <a:t>Description &amp;/or Status Point 1</a:t>
            </a:r>
          </a:p>
          <a:p>
            <a:pPr lvl="1"/>
            <a:r>
              <a:rPr lang="en-US"/>
              <a:t>Description &amp;/or Status Point 2</a:t>
            </a:r>
          </a:p>
          <a:p>
            <a:pPr lvl="1"/>
            <a:r>
              <a:rPr lang="en-US"/>
              <a:t>Description &amp;/or Status Point 3</a:t>
            </a:r>
          </a:p>
          <a:p>
            <a:r>
              <a:rPr lang="en-US"/>
              <a:t>Development Systems / Software</a:t>
            </a:r>
          </a:p>
          <a:p>
            <a:pPr lvl="1"/>
            <a:r>
              <a:rPr lang="en-US"/>
              <a:t>Description &amp;/or Status Point 1</a:t>
            </a:r>
          </a:p>
          <a:p>
            <a:pPr lvl="1"/>
            <a:r>
              <a:rPr lang="en-US"/>
              <a:t>Description &amp;/or Status Point 2</a:t>
            </a:r>
          </a:p>
          <a:p>
            <a:pPr lvl="1"/>
            <a:r>
              <a:rPr lang="en-US"/>
              <a:t>Description &amp;/or Status Point 3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[2 of 4]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5334000" y="2514600"/>
            <a:ext cx="591689" cy="3200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925689" y="3376136"/>
            <a:ext cx="314211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Include </a:t>
            </a:r>
            <a:r>
              <a:rPr lang="en-US" u="sng" dirty="0" smtClean="0">
                <a:solidFill>
                  <a:srgbClr val="FF0000"/>
                </a:solidFill>
              </a:rPr>
              <a:t>status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information.</a:t>
            </a:r>
          </a:p>
          <a:p>
            <a:r>
              <a:rPr lang="en-US" dirty="0" smtClean="0"/>
              <a:t>Are all systems up and running? Have you tested everything?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Delete this text box and the brace to the left.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823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Client Contact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r>
              <a:rPr lang="en-US" dirty="0"/>
              <a:t>Team Meetings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r>
              <a:rPr lang="en-US" dirty="0"/>
              <a:t>Team Organization</a:t>
            </a:r>
          </a:p>
          <a:p>
            <a:pPr lvl="1"/>
            <a:r>
              <a:rPr lang="en-US" dirty="0"/>
              <a:t>Description Point 1</a:t>
            </a:r>
          </a:p>
          <a:p>
            <a:pPr lvl="1"/>
            <a:r>
              <a:rPr lang="en-US" dirty="0"/>
              <a:t>Description Point 2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dirty="0" smtClean="0"/>
              <a:t>3 of 4]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2895600" y="1981200"/>
            <a:ext cx="591689" cy="2819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502215" y="2375237"/>
            <a:ext cx="553102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Include </a:t>
            </a:r>
            <a:r>
              <a:rPr lang="en-US" u="sng" dirty="0" smtClean="0">
                <a:solidFill>
                  <a:srgbClr val="FF0000"/>
                </a:solidFill>
              </a:rPr>
              <a:t>status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information.</a:t>
            </a:r>
          </a:p>
          <a:p>
            <a:r>
              <a:rPr lang="en-US" dirty="0" smtClean="0"/>
              <a:t>Have you talked with/met with your client?</a:t>
            </a:r>
          </a:p>
          <a:p>
            <a:r>
              <a:rPr lang="en-US" dirty="0" smtClean="0"/>
              <a:t>Have you scheduled a weekly conference call? When?</a:t>
            </a:r>
          </a:p>
          <a:p>
            <a:r>
              <a:rPr lang="en-US" dirty="0" smtClean="0"/>
              <a:t>Have you schedule an in-person meeting? When?</a:t>
            </a:r>
          </a:p>
          <a:p>
            <a:r>
              <a:rPr lang="en-US" dirty="0" smtClean="0"/>
              <a:t>How many times has your team met so far?</a:t>
            </a:r>
          </a:p>
          <a:p>
            <a:r>
              <a:rPr lang="en-US" dirty="0" smtClean="0"/>
              <a:t>Have you scheduled team meetings? How often?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Delete this text box and the brace to the left.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035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Risks</a:t>
            </a:r>
          </a:p>
          <a:p>
            <a:r>
              <a:rPr lang="en-US" dirty="0"/>
              <a:t>Risk 1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Risk 2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Risk 3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 Risk 4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 dirty="0" smtClean="0"/>
              <a:t>4 of 4]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2570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536</Words>
  <Application>Microsoft Office PowerPoint</Application>
  <PresentationFormat>On-screen Show (4:3)</PresentationFormat>
  <Paragraphs>128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Wingdings</vt:lpstr>
      <vt:lpstr>Office Theme</vt:lpstr>
      <vt:lpstr>09/13: Team Status Reports </vt:lpstr>
      <vt:lpstr>Instructions (Delete this slide before submitting.)</vt:lpstr>
      <vt:lpstr>Team &lt;Company Name&gt;</vt:lpstr>
      <vt:lpstr>Team &lt;Company Name&gt;</vt:lpstr>
      <vt:lpstr>Team &lt;Company Name&gt;</vt:lpstr>
      <vt:lpstr>Team &lt;Company Name&gt;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Dr. D.</cp:lastModifiedBy>
  <cp:revision>78</cp:revision>
  <dcterms:created xsi:type="dcterms:W3CDTF">2006-08-16T00:00:00Z</dcterms:created>
  <dcterms:modified xsi:type="dcterms:W3CDTF">2017-08-25T19:36:24Z</dcterms:modified>
</cp:coreProperties>
</file>