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3B"/>
    <a:srgbClr val="18453B"/>
    <a:srgbClr val="A5B6AE"/>
    <a:srgbClr val="004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69" y="20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Team Status 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</a:p>
          <a:p>
            <a:r>
              <a:rPr lang="en-US" smtClean="0"/>
              <a:t>Michigan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The Capstone Experience</a:t>
            </a:r>
            <a:endParaRPr lang="en-US" sz="13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Capstone Overview</a:t>
            </a:r>
            <a:endParaRPr lang="en-US" sz="1300" dirty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Department of Computer Science</a:t>
            </a:r>
            <a:endParaRPr lang="en-US" sz="1300" dirty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004F3B"/>
                </a:solidFill>
              </a:rPr>
              <a:t>The Capstone</a:t>
            </a:r>
            <a:r>
              <a:rPr lang="en-US" sz="3200" baseline="0" dirty="0" smtClean="0">
                <a:solidFill>
                  <a:srgbClr val="004F3B"/>
                </a:solidFill>
              </a:rPr>
              <a:t> Experience</a:t>
            </a:r>
            <a:endParaRPr lang="en-US" sz="3200" dirty="0">
              <a:solidFill>
                <a:srgbClr val="004F3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dirty="0" smtClean="0"/>
              <a:t>Project Video Status</a:t>
            </a:r>
            <a:r>
              <a:rPr lang="en-US" sz="3200" dirty="0" smtClean="0"/>
              <a:t> Report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4F3B"/>
                </a:solidFill>
              </a:rPr>
              <a:t>11/29:</a:t>
            </a:r>
            <a:br>
              <a:rPr lang="en-US" dirty="0" smtClean="0">
                <a:solidFill>
                  <a:srgbClr val="004F3B"/>
                </a:solidFill>
              </a:rPr>
            </a:br>
            <a:r>
              <a:rPr lang="en-US" dirty="0" smtClean="0">
                <a:solidFill>
                  <a:srgbClr val="004F3B"/>
                </a:solidFill>
              </a:rPr>
              <a:t>Team Project Video Status Reports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Fall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(Delete this slide.)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858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eplace &lt;Company Name&gt; with your company name as in “Team Auto-Owners”.</a:t>
            </a:r>
          </a:p>
          <a:p>
            <a:pPr lvl="1"/>
            <a:r>
              <a:rPr lang="en-US" dirty="0" smtClean="0"/>
              <a:t>Replace &lt;Project Title&gt; with your </a:t>
            </a:r>
            <a:r>
              <a:rPr lang="en-US" dirty="0"/>
              <a:t>project title as in “Catastrophe Insurance Adjuster </a:t>
            </a:r>
            <a:r>
              <a:rPr lang="en-US" dirty="0" smtClean="0"/>
              <a:t>App”.</a:t>
            </a:r>
          </a:p>
          <a:p>
            <a:pPr lvl="1"/>
            <a:r>
              <a:rPr lang="en-US" dirty="0" smtClean="0"/>
              <a:t>For each of the four status slides, replace the placeholders between “&lt;“ and “&gt;” with honest actual values like “Yes” or “10” or “75%”. Do </a:t>
            </a:r>
            <a:r>
              <a:rPr lang="en-US" u="sng" dirty="0" smtClean="0"/>
              <a:t>NOT</a:t>
            </a:r>
            <a:r>
              <a:rPr lang="en-US" dirty="0" smtClean="0"/>
              <a:t> add or delete bullet points.</a:t>
            </a:r>
          </a:p>
          <a:p>
            <a:pPr lvl="1"/>
            <a:r>
              <a:rPr lang="en-US" dirty="0" smtClean="0"/>
              <a:t>Be prepared to answer questions. Be prepared to backup your values with proof.</a:t>
            </a:r>
          </a:p>
          <a:p>
            <a:pPr lvl="1"/>
            <a:r>
              <a:rPr lang="en-US" dirty="0" smtClean="0"/>
              <a:t>Delete 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Dr. D. will aggregate the team presentations in to a single presentation.</a:t>
            </a:r>
          </a:p>
          <a:p>
            <a:pPr lvl="1"/>
            <a:r>
              <a:rPr lang="en-US" dirty="0" smtClean="0"/>
              <a:t>The order of the presentations during our meeting will be team alphabetical order.</a:t>
            </a:r>
          </a:p>
          <a:p>
            <a:r>
              <a:rPr lang="en-US" dirty="0" smtClean="0"/>
              <a:t>Submission by Email</a:t>
            </a:r>
          </a:p>
          <a:p>
            <a:pPr lvl="1"/>
            <a:r>
              <a:rPr lang="en-US" dirty="0" smtClean="0"/>
              <a:t>All presentations are due via email to Dr. D. by 4:00 a. m., </a:t>
            </a:r>
            <a:r>
              <a:rPr lang="en-US" dirty="0" smtClean="0"/>
              <a:t>Wednesday, </a:t>
            </a:r>
            <a:r>
              <a:rPr lang="en-US" dirty="0" smtClean="0"/>
              <a:t>November 30. (</a:t>
            </a:r>
            <a:r>
              <a:rPr lang="en-US" smtClean="0"/>
              <a:t>Think </a:t>
            </a:r>
            <a:r>
              <a:rPr lang="en-US" smtClean="0"/>
              <a:t>Tuesday </a:t>
            </a:r>
            <a:r>
              <a:rPr lang="en-US" dirty="0" smtClean="0"/>
              <a:t>night.)</a:t>
            </a:r>
          </a:p>
          <a:p>
            <a:pPr lvl="1"/>
            <a:r>
              <a:rPr lang="en-US" dirty="0" smtClean="0"/>
              <a:t>For subject, use “Team  &lt;Company Name&gt;:  Project Video Status Report” as in “Team Urban Science: Project Video Status Report”.</a:t>
            </a:r>
          </a:p>
          <a:p>
            <a:pPr lvl="1"/>
            <a:r>
              <a:rPr lang="en-US" dirty="0" smtClean="0"/>
              <a:t>Attach the PowerPoint source file named “team-&lt;company-name&gt;-project-video-status-report-presentation.pptx” as in team-auto-owners-project-video-status-report-presentation.pptx.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1905000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Storyboarding</a:t>
            </a:r>
            <a:endParaRPr lang="fr-FR" dirty="0" smtClean="0"/>
          </a:p>
          <a:p>
            <a:pPr lvl="1"/>
            <a:r>
              <a:rPr lang="fr-FR" dirty="0" err="1" smtClean="0"/>
              <a:t>Introduces</a:t>
            </a:r>
            <a:r>
              <a:rPr lang="fr-FR" dirty="0" smtClean="0"/>
              <a:t> Client </a:t>
            </a:r>
            <a:r>
              <a:rPr lang="fr-FR" dirty="0" err="1" smtClean="0"/>
              <a:t>Company</a:t>
            </a:r>
            <a:r>
              <a:rPr lang="fr-FR" dirty="0" smtClean="0"/>
              <a:t>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Provides</a:t>
            </a:r>
            <a:r>
              <a:rPr lang="fr-FR" dirty="0" smtClean="0"/>
              <a:t> Motivation for Project: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Number</a:t>
            </a:r>
            <a:r>
              <a:rPr lang="fr-FR" dirty="0" smtClean="0"/>
              <a:t> of Use Cases </a:t>
            </a:r>
            <a:r>
              <a:rPr lang="fr-FR" dirty="0" err="1" smtClean="0"/>
              <a:t>Illustrated</a:t>
            </a:r>
            <a:r>
              <a:rPr lang="fr-FR" dirty="0"/>
              <a:t>:</a:t>
            </a:r>
            <a:r>
              <a:rPr lang="fr-FR" dirty="0" smtClean="0"/>
              <a:t> &lt;0 or 1 or 2 or…&gt;</a:t>
            </a:r>
          </a:p>
          <a:p>
            <a:pPr lvl="1"/>
            <a:r>
              <a:rPr lang="fr-FR" dirty="0" err="1" smtClean="0"/>
              <a:t>Includes</a:t>
            </a:r>
            <a:r>
              <a:rPr lang="fr-FR" dirty="0" smtClean="0"/>
              <a:t> Technical </a:t>
            </a:r>
            <a:r>
              <a:rPr lang="fr-FR" dirty="0" err="1" smtClean="0"/>
              <a:t>Details</a:t>
            </a:r>
            <a:r>
              <a:rPr lang="fr-FR" dirty="0" smtClean="0"/>
              <a:t>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Includes</a:t>
            </a:r>
            <a:r>
              <a:rPr lang="fr-FR" dirty="0" smtClean="0"/>
              <a:t> </a:t>
            </a:r>
            <a:r>
              <a:rPr lang="fr-FR" dirty="0" err="1" smtClean="0"/>
              <a:t>Acknowledgements</a:t>
            </a:r>
            <a:r>
              <a:rPr lang="fr-FR" dirty="0" smtClean="0"/>
              <a:t>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Projected</a:t>
            </a:r>
            <a:r>
              <a:rPr lang="fr-FR" dirty="0" smtClean="0"/>
              <a:t> </a:t>
            </a:r>
            <a:r>
              <a:rPr lang="fr-FR" dirty="0" err="1" smtClean="0"/>
              <a:t>Length</a:t>
            </a:r>
            <a:r>
              <a:rPr lang="fr-FR" dirty="0" smtClean="0"/>
              <a:t> in Minutes: &lt;8 to 10&gt;</a:t>
            </a:r>
          </a:p>
          <a:p>
            <a:pPr lvl="1"/>
            <a:r>
              <a:rPr lang="fr-FR" dirty="0" smtClean="0"/>
              <a:t>% Complete: &lt;0% to 100%&gt;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&lt;Project Title&gt;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[1 of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Narration Script</a:t>
            </a:r>
          </a:p>
          <a:p>
            <a:pPr lvl="1"/>
            <a:r>
              <a:rPr lang="en-US" dirty="0"/>
              <a:t>Number of Words Written: &lt;non-negative integer&gt;</a:t>
            </a:r>
          </a:p>
          <a:p>
            <a:pPr lvl="1"/>
            <a:r>
              <a:rPr lang="en-US" dirty="0"/>
              <a:t>% Written: &lt;0% to 100%&gt;</a:t>
            </a:r>
          </a:p>
          <a:p>
            <a:pPr lvl="1"/>
            <a:r>
              <a:rPr lang="en-US" dirty="0"/>
              <a:t>Selected Narrator(s): &lt;Yes or No&gt;</a:t>
            </a:r>
          </a:p>
          <a:p>
            <a:pPr lvl="1"/>
            <a:r>
              <a:rPr lang="en-US" dirty="0"/>
              <a:t>% Recorded: &lt;0% to 100%&gt;</a:t>
            </a:r>
          </a:p>
          <a:p>
            <a:r>
              <a:rPr lang="en-US" dirty="0"/>
              <a:t>Camtasia</a:t>
            </a:r>
          </a:p>
          <a:p>
            <a:pPr lvl="1"/>
            <a:r>
              <a:rPr lang="en-US" dirty="0"/>
              <a:t>Installed: &lt;Yes or No&gt;</a:t>
            </a:r>
          </a:p>
          <a:p>
            <a:pPr lvl="1"/>
            <a:r>
              <a:rPr lang="en-US" dirty="0"/>
              <a:t>Test Drove: &lt;Yes or No&gt;</a:t>
            </a:r>
          </a:p>
          <a:p>
            <a:r>
              <a:rPr lang="en-US" dirty="0" smtClean="0"/>
              <a:t>Audio Recording</a:t>
            </a:r>
          </a:p>
          <a:p>
            <a:pPr lvl="1"/>
            <a:r>
              <a:rPr lang="en-US" dirty="0" smtClean="0"/>
              <a:t>Capstone Microphone</a:t>
            </a:r>
          </a:p>
          <a:p>
            <a:pPr lvl="2"/>
            <a:r>
              <a:rPr lang="en-US" dirty="0" smtClean="0"/>
              <a:t>Found Quiet Place to Record: </a:t>
            </a:r>
            <a:r>
              <a:rPr lang="en-US" dirty="0"/>
              <a:t>&lt;Yes or No</a:t>
            </a:r>
            <a:r>
              <a:rPr lang="en-US" dirty="0" smtClean="0"/>
              <a:t>&gt;</a:t>
            </a:r>
          </a:p>
          <a:p>
            <a:pPr lvl="2"/>
            <a:r>
              <a:rPr lang="en-US" dirty="0" smtClean="0"/>
              <a:t>Recorded </a:t>
            </a:r>
            <a:r>
              <a:rPr lang="en-US" dirty="0"/>
              <a:t>Something: &lt;Yes or No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Imported Recorded Audio Into Camtasia: &lt;Yes or No&gt;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smtClean="0"/>
              <a:t>2 of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Camtasia</a:t>
            </a:r>
            <a:r>
              <a:rPr lang="en-US" dirty="0" smtClean="0"/>
              <a:t> Screen Recording</a:t>
            </a:r>
            <a:endParaRPr lang="en-US" dirty="0"/>
          </a:p>
          <a:p>
            <a:pPr lvl="1"/>
            <a:r>
              <a:rPr lang="en-US" dirty="0" smtClean="0"/>
              <a:t>Test Drove: &lt;Yes or No&gt;</a:t>
            </a:r>
          </a:p>
          <a:p>
            <a:pPr lvl="1"/>
            <a:r>
              <a:rPr lang="en-US" dirty="0" smtClean="0"/>
              <a:t>Number of Minutes Recorded: &lt;non-negative integer&gt;</a:t>
            </a:r>
          </a:p>
          <a:p>
            <a:pPr lvl="1"/>
            <a:r>
              <a:rPr lang="en-US" dirty="0" smtClean="0"/>
              <a:t>% Complete: &lt;0% to 100%&gt;</a:t>
            </a:r>
            <a:endParaRPr lang="en-US" dirty="0"/>
          </a:p>
          <a:p>
            <a:r>
              <a:rPr lang="en-US" dirty="0" err="1" smtClean="0"/>
              <a:t>Camtasia</a:t>
            </a:r>
            <a:r>
              <a:rPr lang="en-US" dirty="0" smtClean="0"/>
              <a:t> Editing</a:t>
            </a:r>
            <a:endParaRPr lang="en-US" dirty="0"/>
          </a:p>
          <a:p>
            <a:pPr lvl="1"/>
            <a:r>
              <a:rPr lang="en-US" dirty="0" smtClean="0"/>
              <a:t>Imported </a:t>
            </a:r>
            <a:r>
              <a:rPr lang="en-US" dirty="0" err="1" smtClean="0"/>
              <a:t>Camtasia</a:t>
            </a:r>
            <a:r>
              <a:rPr lang="en-US" dirty="0" smtClean="0"/>
              <a:t> Screen Recording: &lt;Yes or No&gt;</a:t>
            </a:r>
          </a:p>
          <a:p>
            <a:pPr lvl="1"/>
            <a:r>
              <a:rPr lang="en-US" dirty="0" smtClean="0"/>
              <a:t>Imported Narration Audio: &lt;Yes or No&gt;</a:t>
            </a:r>
          </a:p>
          <a:p>
            <a:pPr lvl="1"/>
            <a:r>
              <a:rPr lang="en-US" dirty="0" smtClean="0"/>
              <a:t>Imported Music Audio: &lt;Yes or No&gt;</a:t>
            </a:r>
          </a:p>
          <a:p>
            <a:pPr lvl="1"/>
            <a:r>
              <a:rPr lang="en-US" dirty="0" smtClean="0"/>
              <a:t>Figured Out Callouts: &lt;Yes or No&gt;</a:t>
            </a:r>
          </a:p>
          <a:p>
            <a:pPr lvl="1"/>
            <a:r>
              <a:rPr lang="en-US" dirty="0" smtClean="0"/>
              <a:t>Figured Out Pan/Zoom: &lt;Yes or No&gt;</a:t>
            </a:r>
          </a:p>
          <a:p>
            <a:pPr lvl="1"/>
            <a:r>
              <a:rPr lang="en-US" dirty="0" smtClean="0"/>
              <a:t>Produced Test Videos: &lt;Yes or No&gt;</a:t>
            </a:r>
          </a:p>
          <a:p>
            <a:pPr lvl="1"/>
            <a:r>
              <a:rPr lang="en-US" dirty="0" smtClean="0"/>
              <a:t>Tested Visibility of Text on Projector: &lt;Yes or No&gt;</a:t>
            </a:r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smtClean="0"/>
              <a:t>3 of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Camtasia</a:t>
            </a:r>
            <a:r>
              <a:rPr lang="en-US" dirty="0" smtClean="0"/>
              <a:t> Production</a:t>
            </a:r>
            <a:endParaRPr lang="en-US" dirty="0"/>
          </a:p>
          <a:p>
            <a:pPr lvl="1"/>
            <a:r>
              <a:rPr lang="en-US" dirty="0" smtClean="0"/>
              <a:t>Produced Test Video: &lt;Yes or No&gt;</a:t>
            </a:r>
          </a:p>
          <a:p>
            <a:pPr lvl="1"/>
            <a:r>
              <a:rPr lang="en-US" dirty="0" smtClean="0"/>
              <a:t>Produced Test mp4: &lt;Yes or No&gt;</a:t>
            </a:r>
          </a:p>
          <a:p>
            <a:pPr lvl="1"/>
            <a:r>
              <a:rPr lang="en-US" dirty="0" smtClean="0"/>
              <a:t>Tested </a:t>
            </a:r>
            <a:r>
              <a:rPr lang="en-US" dirty="0"/>
              <a:t>Visibility </a:t>
            </a:r>
            <a:r>
              <a:rPr lang="en-US" dirty="0" smtClean="0"/>
              <a:t>on Projector in Meeting Room: </a:t>
            </a:r>
            <a:r>
              <a:rPr lang="en-US" dirty="0"/>
              <a:t>&lt;Yes or No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Tested Audibility on Speakers in Meeting Room: &lt;Yes or No&gt;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smtClean="0"/>
              <a:t>4 of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2045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695</Words>
  <Application>Microsoft Office PowerPoint</Application>
  <PresentationFormat>On-screen Show (4:3)</PresentationFormat>
  <Paragraphs>108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Office Theme</vt:lpstr>
      <vt:lpstr>11/29: Team Project Video Status Reports</vt:lpstr>
      <vt:lpstr>Instructions (Delete this slide.)</vt:lpstr>
      <vt:lpstr>Team &lt;Company Name&gt;</vt:lpstr>
      <vt:lpstr>Team &lt;Company Name&gt;</vt:lpstr>
      <vt:lpstr>Team &lt;Company Name&gt;</vt:lpstr>
      <vt:lpstr>Team &lt;Company Name&gt;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Windows User</cp:lastModifiedBy>
  <cp:revision>79</cp:revision>
  <dcterms:created xsi:type="dcterms:W3CDTF">2006-08-16T00:00:00Z</dcterms:created>
  <dcterms:modified xsi:type="dcterms:W3CDTF">2017-11-28T17:26:24Z</dcterms:modified>
</cp:coreProperties>
</file>