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9" r:id="rId2"/>
    <p:sldId id="280" r:id="rId3"/>
    <p:sldId id="258" r:id="rId4"/>
    <p:sldId id="261" r:id="rId5"/>
    <p:sldId id="262" r:id="rId6"/>
    <p:sldId id="273" r:id="rId7"/>
    <p:sldId id="263" r:id="rId8"/>
    <p:sldId id="277" r:id="rId9"/>
    <p:sldId id="274" r:id="rId10"/>
    <p:sldId id="275" r:id="rId11"/>
    <p:sldId id="264" r:id="rId12"/>
    <p:sldId id="265" r:id="rId13"/>
    <p:sldId id="276" r:id="rId14"/>
    <p:sldId id="272" r:id="rId15"/>
    <p:sldId id="271" r:id="rId16"/>
    <p:sldId id="266" r:id="rId17"/>
    <p:sldId id="267" r:id="rId18"/>
    <p:sldId id="268" r:id="rId19"/>
    <p:sldId id="27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75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4" name="Header Placeholder 3"/>
          <p:cNvSpPr>
            <a:spLocks noGrp="1"/>
          </p:cNvSpPr>
          <p:nvPr>
            <p:ph type="hdr" sz="quarter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Team &lt;Company Name&gt;</a:t>
            </a:r>
          </a:p>
        </p:txBody>
      </p:sp>
      <p:sp>
        <p:nvSpPr>
          <p:cNvPr id="20485" name="Date Placeholder 4"/>
          <p:cNvSpPr>
            <a:spLocks noGrp="1"/>
          </p:cNvSpPr>
          <p:nvPr>
            <p:ph type="dt" sz="quarter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Beta Presentation &lt;Project Title&gt;</a:t>
            </a:r>
          </a:p>
        </p:txBody>
      </p:sp>
      <p:sp>
        <p:nvSpPr>
          <p:cNvPr id="20486" name="Footer Placeholder 5"/>
          <p:cNvSpPr>
            <a:spLocks noGrp="1"/>
          </p:cNvSpPr>
          <p:nvPr>
            <p:ph type="ftr" sz="quarter" idx="4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The Capstone ExperienceComputer Science and Engineering</a:t>
            </a:r>
          </a:p>
        </p:txBody>
      </p:sp>
      <p:sp>
        <p:nvSpPr>
          <p:cNvPr id="20487" name="Slide Number Placeholder 6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E4291C-C80D-40F5-9C40-6A7042A9E00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94991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18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19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19674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3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8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yksen@cse.msu.edu?subject=Team%20%3cCompany%20Name%3e%20Project%20Plan" TargetMode="External"/><Relationship Id="rId2" Type="http://schemas.openxmlformats.org/officeDocument/2006/relationships/hyperlink" Target="http://capstone.cse.msu.edu/2017-01/schedules/all-hands-meeting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download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tabLst>
                <a:tab pos="8002588" algn="r"/>
              </a:tabLst>
            </a:pPr>
            <a:r>
              <a:rPr lang="en-US" dirty="0" smtClean="0"/>
              <a:t>Read Me (</a:t>
            </a:r>
            <a:r>
              <a:rPr lang="en-US" dirty="0" smtClean="0">
                <a:solidFill>
                  <a:srgbClr val="FF0000"/>
                </a:solidFill>
              </a:rPr>
              <a:t>Delete this slide.</a:t>
            </a:r>
            <a:r>
              <a:rPr lang="en-US" dirty="0" smtClean="0"/>
              <a:t>)	</a:t>
            </a:r>
            <a:r>
              <a:rPr lang="en-US" sz="2000" dirty="0" smtClean="0"/>
              <a:t>[1 of 2]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smtClean="0"/>
              <a:t>Presenting</a:t>
            </a:r>
          </a:p>
          <a:p>
            <a:pPr lvl="1">
              <a:defRPr/>
            </a:pPr>
            <a:r>
              <a:rPr lang="en-US" sz="1800" dirty="0"/>
              <a:t>The purpose of the project plan presentation is to convince everyone that your team has scoped your project, understands the functional, design, and technical specifications, and that your team has a crafted plan to develop, debug, and deliver your project to your client on time </a:t>
            </a:r>
            <a:r>
              <a:rPr lang="en-US" sz="1800" dirty="0" smtClean="0"/>
              <a:t>(December 6) </a:t>
            </a:r>
            <a:r>
              <a:rPr lang="en-US" sz="1800" dirty="0"/>
              <a:t>and on budget ($0</a:t>
            </a:r>
            <a:r>
              <a:rPr lang="en-US" sz="1800" dirty="0" smtClean="0"/>
              <a:t>).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The time limit for your presentation is 14 minutes, which will be strictly enforced. Practice your presentation to ensure that you will finish within the allotted time.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1800" dirty="0" smtClean="0"/>
              <a:t>All team members are required to dress business casual on the day of your presentation. Business casual does not include sneakers, hats, coats, hoodies, or t-shirts. Google “what is business casual.”</a:t>
            </a:r>
          </a:p>
          <a:p>
            <a:pPr lvl="1">
              <a:defRPr/>
            </a:pPr>
            <a:r>
              <a:rPr lang="en-US" sz="1800" dirty="0"/>
              <a:t>“Formal” team photos of the presenting teams will be taken in the Capstone Lab immediately following these all-hands meetings</a:t>
            </a:r>
            <a:r>
              <a:rPr lang="en-US" sz="1800" dirty="0" smtClean="0"/>
              <a:t>. Plan on it.</a:t>
            </a: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&lt;Company Name&gt; Beta Presentation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344834-ECE1-4BAC-8D68-00FBC0C03F2E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62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diagram…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scalable, and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s 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19200" y="20574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1018563" y="38862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4114800" y="371097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1" name="TextBox 10"/>
          <p:cNvSpPr txBox="1"/>
          <p:nvPr/>
        </p:nvSpPr>
        <p:spPr>
          <a:xfrm>
            <a:off x="2819400" y="51816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3657600" y="17526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3" name="TextBox 12"/>
          <p:cNvSpPr txBox="1"/>
          <p:nvPr/>
        </p:nvSpPr>
        <p:spPr>
          <a:xfrm>
            <a:off x="7620000" y="449580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4" name="TextBox 13"/>
          <p:cNvSpPr txBox="1"/>
          <p:nvPr/>
        </p:nvSpPr>
        <p:spPr>
          <a:xfrm>
            <a:off x="5943600" y="2030835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6" name="TextBox 15"/>
          <p:cNvSpPr txBox="1"/>
          <p:nvPr/>
        </p:nvSpPr>
        <p:spPr>
          <a:xfrm>
            <a:off x="6248400" y="4812740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  <p:sp>
        <p:nvSpPr>
          <p:cNvPr id="17" name="TextBox 16"/>
          <p:cNvSpPr txBox="1"/>
          <p:nvPr/>
        </p:nvSpPr>
        <p:spPr>
          <a:xfrm>
            <a:off x="7734300" y="1545529"/>
            <a:ext cx="68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/>
              <a:t>?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5075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 Me (Delete this slide.)	[2 of 2]</a:t>
            </a:r>
            <a:endParaRPr lang="en-US" dirty="0" smtClean="0"/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 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 smtClean="0"/>
              <a:t>Delete the example Screen Mockups and System Architecture slides and all Read Me slides from your presentation.</a:t>
            </a:r>
          </a:p>
          <a:p>
            <a:pPr lvl="2"/>
            <a:r>
              <a:rPr lang="en-US" dirty="0" smtClean="0"/>
              <a:t>The screen mockups should contain little or no bordering transparent or whitespace. Use paint.net to crop them appropriately.</a:t>
            </a:r>
          </a:p>
          <a:p>
            <a:pPr lvl="2"/>
            <a:r>
              <a:rPr lang="en-US" dirty="0" smtClean="0"/>
              <a:t>If a slide contains more than one screen shot or additional artwork (like an arrow), group all of the items into a single grouping so that it can be copied-and-pasted and resized as a single unit</a:t>
            </a:r>
          </a:p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r>
              <a:rPr lang="en-US" dirty="0" smtClean="0"/>
              <a:t>Presentations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September 18.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2"/>
              </a:rPr>
              <a:t>All-Hands Meetings</a:t>
            </a:r>
            <a:r>
              <a:rPr lang="en-US" dirty="0" smtClean="0"/>
              <a:t> page in the evening of the day before the first day scheduled for presentations.</a:t>
            </a:r>
          </a:p>
          <a:p>
            <a:r>
              <a:rPr lang="en-US" dirty="0" smtClean="0"/>
              <a:t>Submission</a:t>
            </a:r>
            <a:endParaRPr lang="en-US" dirty="0" smtClean="0"/>
          </a:p>
          <a:p>
            <a:pPr lvl="1"/>
            <a:r>
              <a:rPr lang="en-US" dirty="0" smtClean="0"/>
              <a:t>Email your Word Document and PowerPoint slide-deck to </a:t>
            </a:r>
            <a:r>
              <a:rPr lang="en-US" dirty="0" smtClean="0">
                <a:hlinkClick r:id="rId3"/>
              </a:rPr>
              <a:t>Dr. D.</a:t>
            </a:r>
            <a:r>
              <a:rPr lang="en-US" dirty="0" smtClean="0"/>
              <a:t> by 4:00 a.m. on Monday, September 18. (Think Sunday night.)</a:t>
            </a:r>
          </a:p>
          <a:p>
            <a:pPr lvl="1"/>
            <a:r>
              <a:rPr lang="en-US" dirty="0" smtClean="0"/>
              <a:t>For subject, use “Team &lt;Company Name&gt;: Project Plan Presentation” as in “Team Amazon: Project Plan Presentation”.</a:t>
            </a:r>
          </a:p>
          <a:p>
            <a:pPr lvl="1"/>
            <a:r>
              <a:rPr lang="en-US" dirty="0" smtClean="0"/>
              <a:t>Attach the Windows PowerPoint source file named “team-&lt;team-name&gt;-project-plan-presentation.ppt” as in “team-urban-science-project-plan-presentation.ppt”.</a:t>
            </a:r>
          </a:p>
          <a:p>
            <a:pPr lvl="1"/>
            <a:r>
              <a:rPr lang="en-US" dirty="0" smtClean="0"/>
              <a:t>Attach the Windows Word source file named “team-&lt;team-name&gt;-project-plan-document.docx” as in “team-urban-science-project-plan-document.docx”. (Submit </a:t>
            </a:r>
            <a:r>
              <a:rPr lang="en-US" smtClean="0"/>
              <a:t>the Word source file, </a:t>
            </a:r>
            <a:r>
              <a:rPr lang="en-US" dirty="0" smtClean="0"/>
              <a:t>not a PDF.)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dirty="0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Beta Presentation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E3ED8-6FED-43AD-94AC-80A8089FEF8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Ensure that your mockups…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scalable, and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re centered vertically (between the green bar in the title and the footer) and horizontally (Use Home &gt; Arrange &gt; Align).</a:t>
            </a:r>
          </a:p>
          <a:p>
            <a:r>
              <a:rPr lang="en-US" dirty="0"/>
              <a:t>The screen mockups should not contain any bordering transparent or whitespace. Use </a:t>
            </a:r>
            <a:r>
              <a:rPr lang="en-US" dirty="0">
                <a:hlinkClick r:id="rId3"/>
              </a:rPr>
              <a:t>paint.net</a:t>
            </a:r>
            <a:r>
              <a:rPr lang="en-US" dirty="0"/>
              <a:t> to crop them </a:t>
            </a:r>
            <a:r>
              <a:rPr lang="en-US" dirty="0" smtClean="0"/>
              <a:t>appropriately</a:t>
            </a:r>
            <a:r>
              <a:rPr lang="en-US" dirty="0"/>
              <a:t> </a:t>
            </a:r>
            <a:r>
              <a:rPr lang="en-US" dirty="0" smtClean="0"/>
              <a:t>and change any bordering whitespace to transparent.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1662</Words>
  <Application>Microsoft Office PowerPoint</Application>
  <PresentationFormat>On-screen Show (4:3)</PresentationFormat>
  <Paragraphs>291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Courier New</vt:lpstr>
      <vt:lpstr>Wingdings</vt:lpstr>
      <vt:lpstr>Office Theme</vt:lpstr>
      <vt:lpstr>Read Me (Delete this slide.) [1 of 2]</vt:lpstr>
      <vt:lpstr>Read Me (Delete this slide.) [2 of 2]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Windows User</cp:lastModifiedBy>
  <cp:revision>90</cp:revision>
  <dcterms:created xsi:type="dcterms:W3CDTF">2006-08-16T00:00:00Z</dcterms:created>
  <dcterms:modified xsi:type="dcterms:W3CDTF">2017-09-20T10:05:51Z</dcterms:modified>
</cp:coreProperties>
</file>