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85" r:id="rId2"/>
    <p:sldId id="286" r:id="rId3"/>
    <p:sldId id="258" r:id="rId4"/>
    <p:sldId id="270" r:id="rId5"/>
    <p:sldId id="275" r:id="rId6"/>
    <p:sldId id="283" r:id="rId7"/>
    <p:sldId id="281" r:id="rId8"/>
    <p:sldId id="282" r:id="rId9"/>
    <p:sldId id="287" r:id="rId10"/>
    <p:sldId id="280" r:id="rId11"/>
    <p:sldId id="28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39"/>
    <a:srgbClr val="18453B"/>
    <a:srgbClr val="A5B6AE"/>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1" d="100"/>
          <a:sy n="131" d="100"/>
        </p:scale>
        <p:origin x="69" y="20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11</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0627586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t>The Capstone Experience</a:t>
            </a:r>
          </a:p>
        </p:txBody>
      </p:sp>
      <p:sp>
        <p:nvSpPr>
          <p:cNvPr id="2" name="Title 1"/>
          <p:cNvSpPr>
            <a:spLocks noGrp="1"/>
          </p:cNvSpPr>
          <p:nvPr>
            <p:ph type="ctrTitle"/>
          </p:nvPr>
        </p:nvSpPr>
        <p:spPr>
          <a:xfrm>
            <a:off x="700668" y="1676400"/>
            <a:ext cx="7772400" cy="1470025"/>
          </a:xfrm>
        </p:spPr>
        <p:txBody>
          <a:bodyPr/>
          <a:lstStyle>
            <a:lvl1pPr algn="r">
              <a:defRPr>
                <a:solidFill>
                  <a:srgbClr val="004639"/>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msu.edu?subject=Team%20%3cCompany%20Name%3e%20Project%20Plan" TargetMode="External"/><Relationship Id="rId2" Type="http://schemas.openxmlformats.org/officeDocument/2006/relationships/hyperlink" Target="http://capstone.cse.msu.edu/2017-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Read Me (</a:t>
            </a:r>
            <a:r>
              <a:rPr lang="en-US" dirty="0" smtClean="0">
                <a:solidFill>
                  <a:srgbClr val="FF0000"/>
                </a:solidFill>
              </a:rPr>
              <a:t>Delete this slide.</a:t>
            </a:r>
            <a:r>
              <a:rPr lang="en-US" dirty="0" smtClean="0"/>
              <a:t>)	</a:t>
            </a:r>
            <a:r>
              <a:rPr lang="en-US" sz="2000" dirty="0"/>
              <a:t>[</a:t>
            </a:r>
            <a:r>
              <a:rPr lang="en-US" sz="2000" dirty="0" smtClean="0"/>
              <a:t>1 of 2]</a:t>
            </a:r>
          </a:p>
        </p:txBody>
      </p:sp>
      <p:sp>
        <p:nvSpPr>
          <p:cNvPr id="3075" name="Content Placeholder 2"/>
          <p:cNvSpPr>
            <a:spLocks noGrp="1"/>
          </p:cNvSpPr>
          <p:nvPr>
            <p:ph idx="1"/>
          </p:nvPr>
        </p:nvSpPr>
        <p:spPr>
          <a:xfrm>
            <a:off x="457200" y="1600200"/>
            <a:ext cx="8229600" cy="5257800"/>
          </a:xfrm>
        </p:spPr>
        <p:txBody>
          <a:bodyPr rtlCol="0">
            <a:normAutofit fontScale="62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dirty="0" smtClean="0"/>
              <a:t>14:00 Software Demonstration (Skipping  </a:t>
            </a:r>
            <a:r>
              <a:rPr lang="en-US" dirty="0" smtClean="0"/>
              <a:t>System Architecture and All Screen </a:t>
            </a:r>
            <a:r>
              <a:rPr lang="en-US" dirty="0" smtClean="0"/>
              <a:t>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a:t>
            </a:r>
            <a:r>
              <a:rPr lang="en-US" dirty="0" smtClean="0"/>
              <a:t>software,</a:t>
            </a:r>
          </a:p>
          <a:p>
            <a:pPr lvl="2" eaLnBrk="1" fontAlgn="auto" hangingPunct="1">
              <a:spcAft>
                <a:spcPts val="0"/>
              </a:spcAft>
              <a:defRPr/>
            </a:pPr>
            <a:r>
              <a:rPr lang="en-US" dirty="0" smtClean="0"/>
              <a:t>demonstrate </a:t>
            </a:r>
            <a:r>
              <a:rPr lang="en-US" dirty="0"/>
              <a:t>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Questions?</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&lt;Company Name&gt; Project Plan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smtClean="0"/>
              <a:t>?</a:t>
            </a:r>
            <a:endParaRPr lang="en-US" sz="9600" dirty="0"/>
          </a:p>
        </p:txBody>
      </p:sp>
    </p:spTree>
    <p:extLst>
      <p:ext uri="{BB962C8B-B14F-4D97-AF65-F5344CB8AC3E}">
        <p14:creationId xmlns:p14="http://schemas.microsoft.com/office/powerpoint/2010/main" val="302595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Read Me (</a:t>
            </a:r>
            <a:r>
              <a:rPr lang="en-US" dirty="0">
                <a:solidFill>
                  <a:srgbClr val="FF0000"/>
                </a:solidFill>
              </a:rPr>
              <a:t>Delete this slide.</a:t>
            </a:r>
            <a:r>
              <a:rPr lang="en-US" dirty="0"/>
              <a:t>)	</a:t>
            </a:r>
            <a:r>
              <a:rPr lang="en-US" sz="2000" dirty="0" smtClean="0"/>
              <a:t>[2 </a:t>
            </a:r>
            <a:r>
              <a:rPr lang="en-US" sz="2000" dirty="0"/>
              <a:t>of 2]</a:t>
            </a:r>
            <a:endParaRPr lang="en-US" dirty="0" smtClean="0"/>
          </a:p>
        </p:txBody>
      </p:sp>
      <p:sp>
        <p:nvSpPr>
          <p:cNvPr id="3075" name="Content Placeholder 2"/>
          <p:cNvSpPr>
            <a:spLocks noGrp="1"/>
          </p:cNvSpPr>
          <p:nvPr>
            <p:ph idx="1"/>
          </p:nvPr>
        </p:nvSpPr>
        <p:spPr/>
        <p:txBody>
          <a:bodyPr>
            <a:normAutofit fontScale="475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The screen shots are intended for viewing by your client on the web so include as many  screen shots as necessary (but at least four) to demonstrate the features of your completed software system.</a:t>
            </a:r>
          </a:p>
          <a:p>
            <a:pPr lvl="2"/>
            <a:r>
              <a:rPr lang="en-US" dirty="0" smtClean="0"/>
              <a:t>You may duplicate the Screen Shot template slide as needed, replacing &lt;Title of Screen Shot&gt;  with an appropriate title. </a:t>
            </a:r>
          </a:p>
          <a:p>
            <a:pPr lvl="2"/>
            <a:r>
              <a:rPr lang="en-US" dirty="0" smtClean="0"/>
              <a:t>The screen shots should </a:t>
            </a:r>
            <a:r>
              <a:rPr lang="en-US" u="sng" dirty="0" smtClean="0"/>
              <a:t>not</a:t>
            </a:r>
            <a:r>
              <a:rPr lang="en-US" dirty="0" smtClean="0"/>
              <a:t> contain any bordering transparent or whitespace. Use paint.net to </a:t>
            </a:r>
            <a:r>
              <a:rPr lang="en-US" u="sng" dirty="0" smtClean="0"/>
              <a:t>crop</a:t>
            </a:r>
            <a:r>
              <a:rPr lang="en-US" dirty="0" smtClean="0"/>
              <a:t> them appropriately.</a:t>
            </a:r>
          </a:p>
          <a:p>
            <a:pPr lvl="2"/>
            <a:r>
              <a:rPr lang="en-US" dirty="0" smtClean="0"/>
              <a:t>If a slide contains more than one screen shot or additional artwork (like an arrow), group all of the items into a single grouping so that it can be copied-and-pasted and resized as a single unit</a:t>
            </a:r>
          </a:p>
          <a:p>
            <a:r>
              <a:rPr lang="en-US" dirty="0" smtClean="0"/>
              <a:t>Required Template</a:t>
            </a:r>
          </a:p>
          <a:p>
            <a:pPr lvl="1"/>
            <a:r>
              <a:rPr lang="en-US" dirty="0" smtClean="0"/>
              <a:t>Do not edit the Slide Masters.</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a:t>
            </a:r>
            <a:r>
              <a:rPr lang="en-US" dirty="0" smtClean="0"/>
              <a:t>Monday, November 13.</a:t>
            </a:r>
            <a:endParaRPr lang="en-US" dirty="0" smtClean="0"/>
          </a:p>
          <a:p>
            <a:pPr lvl="1"/>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a:r>
              <a:rPr lang="en-US" dirty="0" smtClean="0"/>
              <a:t>Email your presentation to </a:t>
            </a:r>
            <a:r>
              <a:rPr lang="en-US" dirty="0" smtClean="0">
                <a:hlinkClick r:id="rId3"/>
              </a:rPr>
              <a:t>Dr. D.</a:t>
            </a:r>
            <a:r>
              <a:rPr lang="en-US" dirty="0" smtClean="0"/>
              <a:t> by 4:00 a.m. on </a:t>
            </a:r>
            <a:r>
              <a:rPr lang="en-US" dirty="0"/>
              <a:t>Monday, November 13. </a:t>
            </a:r>
            <a:r>
              <a:rPr lang="en-US" dirty="0" smtClean="0"/>
              <a:t>(Think </a:t>
            </a:r>
            <a:r>
              <a:rPr lang="en-US" dirty="0" smtClean="0"/>
              <a:t>Sunday </a:t>
            </a:r>
            <a:r>
              <a:rPr lang="en-US" dirty="0" smtClean="0"/>
              <a:t>night.)</a:t>
            </a:r>
          </a:p>
          <a:p>
            <a:pPr lvl="1"/>
            <a:r>
              <a:rPr lang="en-US" dirty="0" smtClean="0"/>
              <a:t>For subject, use “Team &lt;Company Name&gt;: Beta Presentation” as in “Team Amazon: Beta Presentation”.</a:t>
            </a:r>
          </a:p>
          <a:p>
            <a:pPr lvl="1"/>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&lt;Company Name&gt; Beta Presentation</a:t>
            </a:r>
            <a:endParaRPr lang="en-US"/>
          </a:p>
        </p:txBody>
      </p:sp>
      <p:sp>
        <p:nvSpPr>
          <p:cNvPr id="6" name="Slide Number Placeholder 5"/>
          <p:cNvSpPr>
            <a:spLocks noGrp="1"/>
          </p:cNvSpPr>
          <p:nvPr>
            <p:ph type="sldNum" sz="quarter" idx="12"/>
          </p:nvPr>
        </p:nvSpPr>
        <p:spPr/>
        <p:txBody>
          <a:bodyPr/>
          <a:lstStyle/>
          <a:p>
            <a:fld id="{395E3ED8-6FED-43AD-94AC-80A8089FEF8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16pt&gt;</a:t>
            </a:r>
          </a:p>
          <a:p>
            <a:pPr eaLnBrk="1" hangingPunct="1">
              <a:spcBef>
                <a:spcPct val="0"/>
              </a:spcBef>
            </a:pPr>
            <a:r>
              <a:rPr lang="en-US" dirty="0">
                <a:solidFill>
                  <a:srgbClr val="18453B"/>
                </a:solidFill>
              </a:rPr>
              <a:t>&lt;Team Member </a:t>
            </a:r>
            <a:r>
              <a:rPr lang="en-US" dirty="0" smtClean="0">
                <a:solidFill>
                  <a:srgbClr val="18453B"/>
                </a:solidFill>
              </a:rPr>
              <a:t>4 </a:t>
            </a:r>
            <a:r>
              <a:rPr lang="en-US" dirty="0">
                <a:solidFill>
                  <a:srgbClr val="18453B"/>
                </a:solidFill>
              </a:rPr>
              <a:t>16pt&gt;</a:t>
            </a:r>
          </a:p>
          <a:p>
            <a:pPr eaLnBrk="1" hangingPunct="1">
              <a:spcBef>
                <a:spcPct val="0"/>
              </a:spcBef>
            </a:pPr>
            <a:r>
              <a:rPr lang="en-US" dirty="0">
                <a:solidFill>
                  <a:srgbClr val="18453B"/>
                </a:solidFill>
              </a:rPr>
              <a:t>&lt;Team Member 5</a:t>
            </a:r>
            <a:r>
              <a:rPr lang="en-US" dirty="0" smtClean="0">
                <a:solidFill>
                  <a:srgbClr val="18453B"/>
                </a:solidFill>
              </a:rPr>
              <a:t> </a:t>
            </a:r>
            <a:r>
              <a:rPr lang="en-US" dirty="0">
                <a:solidFill>
                  <a:srgbClr val="18453B"/>
                </a:solidFill>
              </a:rPr>
              <a:t>16pt&gt;</a:t>
            </a:r>
          </a:p>
          <a:p>
            <a:pPr eaLnBrk="1" hangingPunct="1">
              <a:spcBef>
                <a:spcPts val="600"/>
              </a:spcBef>
            </a:pPr>
            <a:r>
              <a:rPr lang="en-US" dirty="0" smtClean="0"/>
              <a:t>Department 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Fall </a:t>
            </a:r>
            <a:r>
              <a:rPr lang="en-US" dirty="0" smtClean="0"/>
              <a:t>2017</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dirty="0" smtClean="0"/>
              <a:t>&lt;Title of Screen Shot 1&gt;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
        <p:nvSpPr>
          <p:cNvPr id="5" name="TextBox 4"/>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dirty="0" smtClean="0"/>
              <a:t>&lt;Title of Screen Shot 2&gt;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dirty="0" smtClean="0"/>
              <a:t>&lt;Title of Screen Shot 3&gt;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dirty="0" smtClean="0"/>
              <a:t>&lt;Title of Screen Shot 4&gt;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1845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904</Words>
  <Application>Microsoft Office PowerPoint</Application>
  <PresentationFormat>On-screen Show (4:3)</PresentationFormat>
  <Paragraphs>140</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(Delete this slide.) [1 of 2]</vt:lpstr>
      <vt:lpstr>Read Me (Delete this slide.) [2 of 2]</vt:lpstr>
      <vt:lpstr>Beta Presentation &lt;Project Title 36pt&gt;</vt:lpstr>
      <vt:lpstr>Project Overview</vt:lpstr>
      <vt:lpstr>System Architecture</vt:lpstr>
      <vt:lpstr>&lt;Title of Screen Shot 1&gt;</vt:lpstr>
      <vt:lpstr>&lt;Title of Screen Shot 2&gt;</vt:lpstr>
      <vt:lpstr>&lt;Title of Screen Shot 3&gt;</vt:lpstr>
      <vt:lpstr>&lt;Title of Screen Shot 4&gt;</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Windows User</cp:lastModifiedBy>
  <cp:revision>89</cp:revision>
  <dcterms:created xsi:type="dcterms:W3CDTF">2006-08-16T00:00:00Z</dcterms:created>
  <dcterms:modified xsi:type="dcterms:W3CDTF">2017-11-08T12:57:12Z</dcterms:modified>
</cp:coreProperties>
</file>