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85" r:id="rId2"/>
    <p:sldId id="286" r:id="rId3"/>
    <p:sldId id="258"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51" y="57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11</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32943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a:t>
            </a:r>
            <a:r>
              <a:rPr lang="en-US" dirty="0" smtClean="0">
                <a:solidFill>
                  <a:srgbClr val="FF0000"/>
                </a:solidFill>
              </a:rPr>
              <a:t>Delete this slide.</a:t>
            </a:r>
            <a:r>
              <a:rPr lang="en-US" dirty="0" smtClean="0"/>
              <a:t>)	</a:t>
            </a:r>
            <a:r>
              <a:rPr lang="en-US" sz="2000" dirty="0"/>
              <a:t>[</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You should include at least three 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a:t>
            </a:r>
          </a:p>
          <a:p>
            <a:pPr lvl="2"/>
            <a:r>
              <a:rPr lang="en-US" dirty="0"/>
              <a:t>If a slide contains more than one screen shot or additional artwork (like an arrow), group all of the items into a single grouping so that it can be copied-and-pasted and resized as a single </a:t>
            </a:r>
            <a:r>
              <a:rPr lang="en-US" dirty="0" smtClean="0"/>
              <a:t>unit</a:t>
            </a:r>
            <a:r>
              <a:rPr lang="en-US" dirty="0"/>
              <a:t>.</a:t>
            </a:r>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err="1" smtClean="0"/>
              <a:t>Etc</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Questions?</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&lt;Team Name&gt; Alpha Presentation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smtClean="0"/>
              <a:t>?</a:t>
            </a:r>
            <a:endParaRPr lang="en-US" sz="9600" dirty="0"/>
          </a:p>
        </p:txBody>
      </p:sp>
    </p:spTree>
    <p:extLst>
      <p:ext uri="{BB962C8B-B14F-4D97-AF65-F5344CB8AC3E}">
        <p14:creationId xmlns:p14="http://schemas.microsoft.com/office/powerpoint/2010/main" val="727223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a:t>
            </a:r>
            <a:r>
              <a:rPr lang="en-US" dirty="0" smtClean="0">
                <a:solidFill>
                  <a:srgbClr val="FF0000"/>
                </a:solidFill>
              </a:rPr>
              <a:t>Delete this slide.</a:t>
            </a:r>
            <a:r>
              <a:rPr lang="en-US" dirty="0" smtClean="0"/>
              <a:t>)	</a:t>
            </a:r>
            <a:r>
              <a:rPr lang="en-US" sz="2000" dirty="0"/>
              <a:t>[</a:t>
            </a:r>
            <a:r>
              <a:rPr lang="en-US" sz="2000" dirty="0" smtClean="0"/>
              <a:t>2 of 2]</a:t>
            </a:r>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October 16, </a:t>
            </a:r>
            <a:r>
              <a:rPr lang="en-US" dirty="0"/>
              <a:t>2017.</a:t>
            </a:r>
            <a:endParaRPr lang="en-US" dirty="0" smtClean="0"/>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by 4:00 a.m</a:t>
            </a:r>
            <a:r>
              <a:rPr lang="en-US" dirty="0"/>
              <a:t>., Monday, </a:t>
            </a:r>
            <a:r>
              <a:rPr lang="en-US" dirty="0" smtClean="0"/>
              <a:t>October 16, 2017. (Think Sunday night.)</a:t>
            </a:r>
            <a:endParaRPr lang="en-US" dirty="0" smtClean="0"/>
          </a:p>
          <a:p>
            <a:pPr lvl="1"/>
            <a:r>
              <a:rPr lang="en-US" dirty="0" smtClean="0"/>
              <a:t>For subject, use “Team  &lt;Team Name&gt;: Alpha Presentation” as in “Team TechSmith: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a:xfrm>
            <a:off x="2072268" y="3962400"/>
            <a:ext cx="6400800" cy="2666999"/>
          </a:xfrm>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r>
              <a:rPr lang="en-US" dirty="0">
                <a:solidFill>
                  <a:srgbClr val="18453B"/>
                </a:solidFill>
              </a:rPr>
              <a:t>&lt;Team Member </a:t>
            </a:r>
            <a:r>
              <a:rPr lang="en-US" dirty="0" smtClean="0">
                <a:solidFill>
                  <a:srgbClr val="18453B"/>
                </a:solidFill>
              </a:rPr>
              <a:t>5 </a:t>
            </a:r>
            <a:r>
              <a:rPr lang="en-US" dirty="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Fall </a:t>
            </a:r>
            <a:r>
              <a:rPr lang="en-US" dirty="0" smtClean="0"/>
              <a:t>2017</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
        <p:nvSpPr>
          <p:cNvPr id="2" name="TextBox 1"/>
          <p:cNvSpPr txBox="1"/>
          <p:nvPr/>
        </p:nvSpPr>
        <p:spPr>
          <a:xfrm>
            <a:off x="2057400" y="2209800"/>
            <a:ext cx="4495800" cy="1200329"/>
          </a:xfrm>
          <a:prstGeom prst="rect">
            <a:avLst/>
          </a:prstGeom>
          <a:noFill/>
        </p:spPr>
        <p:txBody>
          <a:bodyPr wrap="square" rtlCol="0">
            <a:spAutoFit/>
          </a:bodyPr>
          <a:lstStyle/>
          <a:p>
            <a:r>
              <a:rPr lang="en-US" dirty="0" smtClean="0"/>
              <a:t>Make sure that you redo your system architecture diagram if I asked you to redo the </a:t>
            </a:r>
            <a:r>
              <a:rPr lang="en-US" smtClean="0"/>
              <a:t>on that you used </a:t>
            </a:r>
            <a:r>
              <a:rPr lang="en-US" dirty="0" smtClean="0"/>
              <a:t>in your Project </a:t>
            </a:r>
            <a:r>
              <a:rPr lang="en-US" smtClean="0"/>
              <a:t>Plan Presentation.</a:t>
            </a:r>
            <a:endParaRPr lang="en-US" dirty="0"/>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658</Words>
  <Application>Microsoft Office PowerPoint</Application>
  <PresentationFormat>On-screen Show (4:3)</PresentationFormat>
  <Paragraphs>122</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Windows User</cp:lastModifiedBy>
  <cp:revision>88</cp:revision>
  <dcterms:created xsi:type="dcterms:W3CDTF">2006-08-16T00:00:00Z</dcterms:created>
  <dcterms:modified xsi:type="dcterms:W3CDTF">2017-10-02T13:37:30Z</dcterms:modified>
</cp:coreProperties>
</file>