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87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01/19: 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Instructions</a:t>
            </a:r>
            <a:br>
              <a:rPr lang="en-US" dirty="0" smtClean="0"/>
            </a:br>
            <a:r>
              <a:rPr lang="en-US" dirty="0" smtClean="0"/>
              <a:t>(Delete this slide before submitting.)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</a:t>
            </a:r>
            <a:r>
              <a:rPr lang="en-US" smtClean="0"/>
              <a:t>is </a:t>
            </a:r>
            <a:r>
              <a:rPr lang="en-US" smtClean="0"/>
              <a:t>4 </a:t>
            </a:r>
            <a:r>
              <a:rPr lang="en-US" dirty="0" smtClean="0"/>
              <a:t>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</a:t>
            </a:r>
            <a:r>
              <a:rPr lang="en-US" u="sng" dirty="0" smtClean="0"/>
              <a:t>4:00 a.m., Thursday, January 19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“team-&lt;company-name&gt;-status-report-presentation.pptx” as in team-auto-owners-status-report-presentation.pptx.</a:t>
            </a:r>
          </a:p>
          <a:p>
            <a:pPr lvl="1"/>
            <a:r>
              <a:rPr lang="en-US" dirty="0"/>
              <a:t>Include some (professional) text in the body to avoid being sent to junk folder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152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this slide.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667000" y="4901083"/>
            <a:ext cx="6477000" cy="584775"/>
            <a:chOff x="2667000" y="4876799"/>
            <a:chExt cx="6477000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5351929" y="4876799"/>
              <a:ext cx="37920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Read this carefully.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2" name="Left Arrow 1"/>
            <p:cNvSpPr/>
            <p:nvPr/>
          </p:nvSpPr>
          <p:spPr>
            <a:xfrm>
              <a:off x="2667000" y="5086779"/>
              <a:ext cx="2743200" cy="164814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</a:t>
            </a:r>
            <a:r>
              <a:rPr lang="fr-FR" smtClean="0"/>
              <a:t>Overview</a:t>
            </a:r>
            <a:endParaRPr lang="fr-FR" dirty="0" smtClean="0"/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1 of 4]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>
                <a:solidFill>
                  <a:srgbClr val="FF0000"/>
                </a:solidFill>
              </a:rPr>
              <a:t>s</a:t>
            </a:r>
            <a:r>
              <a:rPr lang="en-US" u="sng" dirty="0" smtClean="0">
                <a:solidFill>
                  <a:srgbClr val="FF0000"/>
                </a:solidFill>
              </a:rPr>
              <a:t>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What’s the </a:t>
            </a:r>
            <a:r>
              <a:rPr lang="en-US" u="sng" dirty="0" smtClean="0"/>
              <a:t>status</a:t>
            </a:r>
            <a:r>
              <a:rPr lang="en-US" dirty="0" smtClean="0"/>
              <a:t> of your project plan document?</a:t>
            </a:r>
          </a:p>
          <a:p>
            <a:r>
              <a:rPr lang="en-US" dirty="0" smtClean="0"/>
              <a:t>Have you started it?</a:t>
            </a:r>
          </a:p>
          <a:p>
            <a:r>
              <a:rPr lang="en-US" dirty="0" smtClean="0"/>
              <a:t>How much have you written?</a:t>
            </a:r>
          </a:p>
          <a:p>
            <a:r>
              <a:rPr lang="en-US" dirty="0" smtClean="0"/>
              <a:t>What percentage complete is it?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[2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Are all systems up and running? Have you tested everything?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3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Have you talked with/met with your client?</a:t>
            </a:r>
          </a:p>
          <a:p>
            <a:r>
              <a:rPr lang="en-US" dirty="0" smtClean="0"/>
              <a:t>Have you scheduled a weekly conference call? When?</a:t>
            </a:r>
          </a:p>
          <a:p>
            <a:r>
              <a:rPr lang="en-US" dirty="0" smtClean="0"/>
              <a:t>Have you schedule an in-person meeting? When?</a:t>
            </a:r>
          </a:p>
          <a:p>
            <a:r>
              <a:rPr lang="en-US" dirty="0" smtClean="0"/>
              <a:t>How many times has your team met so far?</a:t>
            </a:r>
          </a:p>
          <a:p>
            <a:r>
              <a:rPr lang="en-US" dirty="0" smtClean="0"/>
              <a:t>Have you scheduled team meetings? How often?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4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528</Words>
  <Application>Microsoft Office PowerPoint</Application>
  <PresentationFormat>On-screen Show (4:3)</PresentationFormat>
  <Paragraphs>127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01/19: Team Status Reports </vt:lpstr>
      <vt:lpstr>Instructions (Delete this slide before submitting.)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78</cp:revision>
  <dcterms:created xsi:type="dcterms:W3CDTF">2006-08-16T00:00:00Z</dcterms:created>
  <dcterms:modified xsi:type="dcterms:W3CDTF">2017-01-17T13:16:52Z</dcterms:modified>
</cp:coreProperties>
</file>