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56" r:id="rId3"/>
    <p:sldId id="263" r:id="rId4"/>
    <p:sldId id="264" r:id="rId5"/>
    <p:sldId id="265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F3B"/>
    <a:srgbClr val="18453B"/>
    <a:srgbClr val="A5B6AE"/>
    <a:srgbClr val="0046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60" y="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262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334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Team Status Reports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</a:p>
          <a:p>
            <a:r>
              <a:rPr lang="en-US" smtClean="0"/>
              <a:t>Michigan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63519-4DA7-4D19-AE44-3089EA69C7DF}" type="slidenum">
              <a:rPr lang="en-US" smtClean="0"/>
              <a:t>‹#›</a:t>
            </a:fld>
            <a:endParaRPr lang="en-US" smtClean="0"/>
          </a:p>
          <a:p>
            <a:endParaRPr lang="en-US"/>
          </a:p>
        </p:txBody>
      </p:sp>
      <p:pic>
        <p:nvPicPr>
          <p:cNvPr id="1026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" y="148590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The Capstone Experience</a:t>
            </a:r>
            <a:endParaRPr lang="en-US" sz="13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Capstone Overview</a:t>
            </a:r>
            <a:endParaRPr lang="en-US" sz="1300" dirty="0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Department of Computer Science</a:t>
            </a:r>
            <a:endParaRPr lang="en-US" sz="1300" dirty="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1</a:t>
            </a:fld>
            <a:endParaRPr lang="en-US" sz="1300" dirty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3</a:t>
            </a:fld>
            <a:endParaRPr lang="en-US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4</a:t>
            </a:fld>
            <a:endParaRPr lang="en-US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5</a:t>
            </a:fld>
            <a:endParaRPr lang="en-US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6</a:t>
            </a:fld>
            <a:endParaRPr lang="en-US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226377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5116551"/>
            <a:ext cx="6400800" cy="1208049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41396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rgbClr val="004F3B"/>
                </a:solidFill>
              </a:rPr>
              <a:t>The Capstone</a:t>
            </a:r>
            <a:r>
              <a:rPr lang="en-US" sz="3200" baseline="0" dirty="0" smtClean="0">
                <a:solidFill>
                  <a:srgbClr val="004F3B"/>
                </a:solidFill>
              </a:rPr>
              <a:t> Experience</a:t>
            </a:r>
            <a:endParaRPr lang="en-US" sz="3200" dirty="0">
              <a:solidFill>
                <a:srgbClr val="004F3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685800" indent="-230188">
              <a:buFont typeface="Courier New" pitchFamily="49" charset="0"/>
              <a:buChar char="o"/>
              <a:defRPr sz="1200"/>
            </a:lvl3pPr>
            <a:lvl4pPr marL="914400" indent="-228600">
              <a:defRPr sz="1050"/>
            </a:lvl4pPr>
            <a:lvl5pPr marL="1143000" indent="-228600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>
                <a:solidFill>
                  <a:srgbClr val="184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7589"/>
          </a:xfrm>
        </p:spPr>
        <p:txBody>
          <a:bodyPr>
            <a:normAutofit/>
          </a:bodyPr>
          <a:lstStyle>
            <a:lvl1pPr marL="234950" indent="-234950">
              <a:defRPr sz="2800"/>
            </a:lvl1pPr>
            <a:lvl2pPr marL="457200" indent="-234950">
              <a:buFont typeface="Wingdings" pitchFamily="2" charset="2"/>
              <a:buChar char="§"/>
              <a:defRPr sz="2400"/>
            </a:lvl2pPr>
            <a:lvl3pPr marL="688975" indent="-233363">
              <a:buFont typeface="Courier New" pitchFamily="49" charset="0"/>
              <a:buChar char="o"/>
              <a:defRPr sz="2000"/>
            </a:lvl3pPr>
            <a:lvl4pPr marL="914400" indent="-225425">
              <a:defRPr sz="1800"/>
            </a:lvl4pPr>
            <a:lvl5pPr marL="1146175" indent="-231775"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57200" y="1592942"/>
            <a:ext cx="8229600" cy="388257"/>
          </a:xfrm>
        </p:spPr>
        <p:txBody>
          <a:bodyPr tIns="91440" anchor="ctr">
            <a:noAutofit/>
          </a:bodyPr>
          <a:lstStyle>
            <a:lvl1pPr marL="0" indent="0">
              <a:spcBef>
                <a:spcPts val="0"/>
              </a:spcBef>
              <a:buNone/>
              <a:defRPr sz="3200" b="0">
                <a:solidFill>
                  <a:srgbClr val="18453B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858000" y="838200"/>
            <a:ext cx="1828800" cy="646331"/>
          </a:xfrm>
        </p:spPr>
        <p:txBody>
          <a:bodyPr tIns="91440"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838200"/>
            <a:ext cx="64008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dirty="0" smtClean="0"/>
              <a:t>Project Video Status</a:t>
            </a:r>
            <a:r>
              <a:rPr lang="en-US" sz="3200" dirty="0" smtClean="0"/>
              <a:t> Report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37751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Overview </a:t>
            </a:r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4" r:id="rId3"/>
    <p:sldLayoutId id="2147483655" r:id="rId4"/>
    <p:sldLayoutId id="2147483661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4F3B"/>
                </a:solidFill>
              </a:rPr>
              <a:t>04/20:</a:t>
            </a:r>
            <a:br>
              <a:rPr lang="en-US" dirty="0" smtClean="0">
                <a:solidFill>
                  <a:srgbClr val="004F3B"/>
                </a:solidFill>
              </a:rPr>
            </a:br>
            <a:r>
              <a:rPr lang="en-US" dirty="0" smtClean="0">
                <a:solidFill>
                  <a:srgbClr val="004F3B"/>
                </a:solidFill>
              </a:rPr>
              <a:t>Team Project Video Status Reports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Wayne Dyksen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Department of Computer Science and Engineering</a:t>
            </a:r>
          </a:p>
          <a:p>
            <a:r>
              <a:rPr lang="en-US" dirty="0" smtClean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227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 (Delete this slide.)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Required Template</a:t>
            </a:r>
          </a:p>
          <a:p>
            <a:pPr lvl="1"/>
            <a:r>
              <a:rPr lang="en-US" dirty="0" smtClean="0"/>
              <a:t>Do not edit the master slides.</a:t>
            </a:r>
          </a:p>
          <a:p>
            <a:pPr lvl="1"/>
            <a:r>
              <a:rPr lang="en-US" dirty="0" smtClean="0"/>
              <a:t>Do not change the organization or number of slides. </a:t>
            </a:r>
          </a:p>
          <a:p>
            <a:r>
              <a:rPr lang="en-US" dirty="0" smtClean="0"/>
              <a:t>Content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eplace &lt;Company Name&gt; with your company name as in “Team Auto-Owners”.</a:t>
            </a:r>
          </a:p>
          <a:p>
            <a:pPr lvl="1"/>
            <a:r>
              <a:rPr lang="en-US" dirty="0" smtClean="0"/>
              <a:t>Replace &lt;Project Title&gt; with your </a:t>
            </a:r>
            <a:r>
              <a:rPr lang="en-US" dirty="0"/>
              <a:t>project title as in “Catastrophe Insurance Adjuster </a:t>
            </a:r>
            <a:r>
              <a:rPr lang="en-US" dirty="0" smtClean="0"/>
              <a:t>App”.</a:t>
            </a:r>
          </a:p>
          <a:p>
            <a:pPr lvl="1"/>
            <a:r>
              <a:rPr lang="en-US" dirty="0" smtClean="0"/>
              <a:t>For each of the four status slides, replace the placeholders between “&lt;“ and “&gt;” with honest actual values like “Yes” or “10” or “75%”. Do </a:t>
            </a:r>
            <a:r>
              <a:rPr lang="en-US" u="sng" dirty="0" smtClean="0"/>
              <a:t>NOT</a:t>
            </a:r>
            <a:r>
              <a:rPr lang="en-US" dirty="0" smtClean="0"/>
              <a:t> add or delete bullet points.</a:t>
            </a:r>
          </a:p>
          <a:p>
            <a:pPr lvl="1"/>
            <a:r>
              <a:rPr lang="en-US" dirty="0" smtClean="0"/>
              <a:t>Be prepared to answer questions. Be prepared to backup your values with proof.</a:t>
            </a:r>
          </a:p>
          <a:p>
            <a:pPr lvl="1"/>
            <a:r>
              <a:rPr lang="en-US" dirty="0" smtClean="0"/>
              <a:t>Delete this slide from the presentation.</a:t>
            </a:r>
          </a:p>
          <a:p>
            <a:r>
              <a:rPr lang="en-US" dirty="0" smtClean="0"/>
              <a:t>Presenting</a:t>
            </a:r>
          </a:p>
          <a:p>
            <a:pPr lvl="1"/>
            <a:r>
              <a:rPr lang="en-US" dirty="0" smtClean="0"/>
              <a:t>Dr. D. will aggregate the team presentations in to a single presentation.</a:t>
            </a:r>
          </a:p>
          <a:p>
            <a:pPr lvl="1"/>
            <a:r>
              <a:rPr lang="en-US" dirty="0" smtClean="0"/>
              <a:t>The order of the presentations during our meeting will be team alphabetical order.</a:t>
            </a:r>
          </a:p>
          <a:p>
            <a:r>
              <a:rPr lang="en-US" dirty="0" smtClean="0"/>
              <a:t>Submission by Email</a:t>
            </a:r>
          </a:p>
          <a:p>
            <a:pPr lvl="1"/>
            <a:r>
              <a:rPr lang="en-US" dirty="0" smtClean="0"/>
              <a:t>All presentations are due via email to Dr. D. by 4:00 a. m., </a:t>
            </a:r>
            <a:r>
              <a:rPr lang="en-US" dirty="0" smtClean="0"/>
              <a:t>Tuesday, </a:t>
            </a:r>
            <a:r>
              <a:rPr lang="en-US" dirty="0" smtClean="0"/>
              <a:t>April </a:t>
            </a:r>
            <a:r>
              <a:rPr lang="en-US" dirty="0" smtClean="0"/>
              <a:t>18</a:t>
            </a:r>
            <a:r>
              <a:rPr lang="en-US" dirty="0" smtClean="0"/>
              <a:t>. </a:t>
            </a:r>
            <a:r>
              <a:rPr lang="en-US" dirty="0" smtClean="0"/>
              <a:t>(</a:t>
            </a:r>
            <a:r>
              <a:rPr lang="en-US" smtClean="0"/>
              <a:t>Think </a:t>
            </a:r>
            <a:r>
              <a:rPr lang="en-US" smtClean="0"/>
              <a:t>Monday </a:t>
            </a:r>
            <a:r>
              <a:rPr lang="en-US" dirty="0" smtClean="0"/>
              <a:t>night.)</a:t>
            </a:r>
          </a:p>
          <a:p>
            <a:pPr lvl="1"/>
            <a:r>
              <a:rPr lang="en-US" dirty="0" smtClean="0"/>
              <a:t>For subject, use “Team  &lt;Company Name&gt;:  Project Video Status Report” as in “Team Urban Science: Project Video Status Report”.</a:t>
            </a:r>
          </a:p>
          <a:p>
            <a:pPr lvl="1"/>
            <a:r>
              <a:rPr lang="en-US" dirty="0" smtClean="0"/>
              <a:t>Attach the PowerPoint source file named “team-&lt;company-name&gt;-project-video-status-report-presentation.pptx” as in team-auto-owners-project-video-status-report-presentation.pptx.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1905000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79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err="1" smtClean="0"/>
              <a:t>Storyboarding</a:t>
            </a:r>
            <a:endParaRPr lang="fr-FR" dirty="0" smtClean="0"/>
          </a:p>
          <a:p>
            <a:pPr lvl="1"/>
            <a:r>
              <a:rPr lang="fr-FR" dirty="0" err="1" smtClean="0"/>
              <a:t>Introduces</a:t>
            </a:r>
            <a:r>
              <a:rPr lang="fr-FR" dirty="0" smtClean="0"/>
              <a:t> Client </a:t>
            </a:r>
            <a:r>
              <a:rPr lang="fr-FR" dirty="0" err="1" smtClean="0"/>
              <a:t>Company</a:t>
            </a:r>
            <a:r>
              <a:rPr lang="fr-FR" dirty="0" smtClean="0"/>
              <a:t>: &lt;</a:t>
            </a:r>
            <a:r>
              <a:rPr lang="fr-FR" dirty="0" err="1" smtClean="0"/>
              <a:t>Yes</a:t>
            </a:r>
            <a:r>
              <a:rPr lang="fr-FR" dirty="0" smtClean="0"/>
              <a:t> or No&gt;</a:t>
            </a:r>
          </a:p>
          <a:p>
            <a:pPr lvl="1"/>
            <a:r>
              <a:rPr lang="fr-FR" dirty="0" err="1" smtClean="0"/>
              <a:t>Provides</a:t>
            </a:r>
            <a:r>
              <a:rPr lang="fr-FR" dirty="0" smtClean="0"/>
              <a:t> Motivation for Project: &lt;</a:t>
            </a:r>
            <a:r>
              <a:rPr lang="fr-FR" dirty="0" err="1" smtClean="0"/>
              <a:t>Yes</a:t>
            </a:r>
            <a:r>
              <a:rPr lang="fr-FR" dirty="0" smtClean="0"/>
              <a:t> or No&gt;</a:t>
            </a:r>
          </a:p>
          <a:p>
            <a:pPr lvl="1"/>
            <a:r>
              <a:rPr lang="fr-FR" dirty="0" err="1" smtClean="0"/>
              <a:t>Number</a:t>
            </a:r>
            <a:r>
              <a:rPr lang="fr-FR" dirty="0" smtClean="0"/>
              <a:t> of Use Cases </a:t>
            </a:r>
            <a:r>
              <a:rPr lang="fr-FR" dirty="0" err="1" smtClean="0"/>
              <a:t>Illustrated</a:t>
            </a:r>
            <a:r>
              <a:rPr lang="fr-FR" dirty="0"/>
              <a:t>:</a:t>
            </a:r>
            <a:r>
              <a:rPr lang="fr-FR" dirty="0" smtClean="0"/>
              <a:t> &lt;0 or 1 or 2 or…&gt;</a:t>
            </a:r>
          </a:p>
          <a:p>
            <a:pPr lvl="1"/>
            <a:r>
              <a:rPr lang="fr-FR" dirty="0" err="1" smtClean="0"/>
              <a:t>Includes</a:t>
            </a:r>
            <a:r>
              <a:rPr lang="fr-FR" dirty="0" smtClean="0"/>
              <a:t> Technical </a:t>
            </a:r>
            <a:r>
              <a:rPr lang="fr-FR" dirty="0" err="1" smtClean="0"/>
              <a:t>Details</a:t>
            </a:r>
            <a:r>
              <a:rPr lang="fr-FR" dirty="0" smtClean="0"/>
              <a:t>: &lt;</a:t>
            </a:r>
            <a:r>
              <a:rPr lang="fr-FR" dirty="0" err="1" smtClean="0"/>
              <a:t>Yes</a:t>
            </a:r>
            <a:r>
              <a:rPr lang="fr-FR" dirty="0" smtClean="0"/>
              <a:t> or No&gt;</a:t>
            </a:r>
          </a:p>
          <a:p>
            <a:pPr lvl="1"/>
            <a:r>
              <a:rPr lang="fr-FR" dirty="0" err="1" smtClean="0"/>
              <a:t>Includes</a:t>
            </a:r>
            <a:r>
              <a:rPr lang="fr-FR" dirty="0" smtClean="0"/>
              <a:t> </a:t>
            </a:r>
            <a:r>
              <a:rPr lang="fr-FR" dirty="0" err="1" smtClean="0"/>
              <a:t>Acknowledgements</a:t>
            </a:r>
            <a:r>
              <a:rPr lang="fr-FR" dirty="0" smtClean="0"/>
              <a:t>: &lt;</a:t>
            </a:r>
            <a:r>
              <a:rPr lang="fr-FR" dirty="0" err="1" smtClean="0"/>
              <a:t>Yes</a:t>
            </a:r>
            <a:r>
              <a:rPr lang="fr-FR" dirty="0" smtClean="0"/>
              <a:t> or No&gt;</a:t>
            </a:r>
          </a:p>
          <a:p>
            <a:pPr lvl="1"/>
            <a:r>
              <a:rPr lang="fr-FR" dirty="0" err="1" smtClean="0"/>
              <a:t>Projected</a:t>
            </a:r>
            <a:r>
              <a:rPr lang="fr-FR" dirty="0" smtClean="0"/>
              <a:t> </a:t>
            </a:r>
            <a:r>
              <a:rPr lang="fr-FR" dirty="0" err="1" smtClean="0"/>
              <a:t>Length</a:t>
            </a:r>
            <a:r>
              <a:rPr lang="fr-FR" dirty="0" smtClean="0"/>
              <a:t> in Minutes</a:t>
            </a:r>
            <a:r>
              <a:rPr lang="fr-FR" smtClean="0"/>
              <a:t>: &lt;8 to 10&gt;</a:t>
            </a:r>
            <a:endParaRPr lang="fr-FR" dirty="0" smtClean="0"/>
          </a:p>
          <a:p>
            <a:pPr lvl="1"/>
            <a:r>
              <a:rPr lang="fr-FR" dirty="0" smtClean="0"/>
              <a:t>% Complete: &lt;0% to 100%&gt;</a:t>
            </a:r>
          </a:p>
          <a:p>
            <a:r>
              <a:rPr lang="fr-FR" dirty="0" smtClean="0"/>
              <a:t>Narration Script</a:t>
            </a:r>
          </a:p>
          <a:p>
            <a:pPr lvl="1"/>
            <a:r>
              <a:rPr lang="en-US" dirty="0" smtClean="0"/>
              <a:t>Number of Words Written: &lt;non-negative integer&gt;</a:t>
            </a:r>
          </a:p>
          <a:p>
            <a:pPr lvl="1"/>
            <a:r>
              <a:rPr lang="en-US" dirty="0" smtClean="0"/>
              <a:t>% Written: &lt;0% to 100%&gt;</a:t>
            </a:r>
          </a:p>
          <a:p>
            <a:pPr lvl="1"/>
            <a:r>
              <a:rPr lang="en-US" dirty="0" smtClean="0"/>
              <a:t>Selected Narrator(s): &lt;Yes or No&gt;</a:t>
            </a:r>
          </a:p>
          <a:p>
            <a:pPr lvl="1"/>
            <a:r>
              <a:rPr lang="en-US" dirty="0" smtClean="0"/>
              <a:t>% Recorded: &lt;0% to 100%&gt;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&lt;Project Title&gt;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[1 of 4]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05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Recording</a:t>
            </a:r>
          </a:p>
          <a:p>
            <a:pPr lvl="1"/>
            <a:r>
              <a:rPr lang="en-US" dirty="0" err="1" smtClean="0"/>
              <a:t>TeleCom</a:t>
            </a:r>
            <a:r>
              <a:rPr lang="en-US" dirty="0" smtClean="0"/>
              <a:t> Recording Studio</a:t>
            </a:r>
            <a:endParaRPr lang="en-US" dirty="0"/>
          </a:p>
          <a:p>
            <a:pPr lvl="2"/>
            <a:r>
              <a:rPr lang="en-US" dirty="0" smtClean="0"/>
              <a:t>Signed Up for Time Slot: &lt;Yes or No&gt;</a:t>
            </a:r>
          </a:p>
          <a:p>
            <a:pPr lvl="2"/>
            <a:r>
              <a:rPr lang="en-US" dirty="0" smtClean="0"/>
              <a:t>Found Studio: &lt;Yes or No&gt;</a:t>
            </a:r>
          </a:p>
          <a:p>
            <a:pPr lvl="2"/>
            <a:r>
              <a:rPr lang="en-US" dirty="0" smtClean="0"/>
              <a:t>Recorded Something: &lt;Yes or No&gt;</a:t>
            </a:r>
          </a:p>
          <a:p>
            <a:pPr lvl="1"/>
            <a:r>
              <a:rPr lang="en-US" dirty="0" smtClean="0"/>
              <a:t>Capstone Microphone</a:t>
            </a:r>
          </a:p>
          <a:p>
            <a:pPr lvl="2"/>
            <a:r>
              <a:rPr lang="en-US" dirty="0" smtClean="0"/>
              <a:t>Found Quiet Place to Record: </a:t>
            </a:r>
            <a:r>
              <a:rPr lang="en-US" dirty="0"/>
              <a:t>&lt;Yes or No</a:t>
            </a:r>
            <a:r>
              <a:rPr lang="en-US" dirty="0" smtClean="0"/>
              <a:t>&gt;</a:t>
            </a:r>
          </a:p>
          <a:p>
            <a:pPr lvl="2"/>
            <a:r>
              <a:rPr lang="en-US" dirty="0" smtClean="0"/>
              <a:t>Recorded </a:t>
            </a:r>
            <a:r>
              <a:rPr lang="en-US" dirty="0"/>
              <a:t>Something: &lt;Yes or No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Imported Recorded Audio Into Camtasia: &lt;Yes or No&gt;</a:t>
            </a:r>
          </a:p>
          <a:p>
            <a:r>
              <a:rPr lang="en-US" dirty="0" smtClean="0"/>
              <a:t>Camtasia</a:t>
            </a:r>
            <a:endParaRPr lang="en-US" dirty="0"/>
          </a:p>
          <a:p>
            <a:pPr lvl="1"/>
            <a:r>
              <a:rPr lang="en-US" dirty="0" smtClean="0"/>
              <a:t>Installed: &lt;Yes or No&gt;</a:t>
            </a:r>
            <a:endParaRPr lang="en-US" dirty="0"/>
          </a:p>
          <a:p>
            <a:pPr lvl="1"/>
            <a:r>
              <a:rPr lang="en-US" dirty="0" smtClean="0"/>
              <a:t>Test Drove: &lt;Yes or No&gt;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 dirty="0" smtClean="0"/>
              <a:t>2 of 4]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823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Camtasia</a:t>
            </a:r>
            <a:r>
              <a:rPr lang="en-US" dirty="0" smtClean="0"/>
              <a:t> Screen Recording</a:t>
            </a:r>
            <a:endParaRPr lang="en-US" dirty="0"/>
          </a:p>
          <a:p>
            <a:pPr lvl="1"/>
            <a:r>
              <a:rPr lang="en-US" dirty="0" smtClean="0"/>
              <a:t>Test Drove: &lt;Yes or No&gt;</a:t>
            </a:r>
          </a:p>
          <a:p>
            <a:pPr lvl="1"/>
            <a:r>
              <a:rPr lang="en-US" dirty="0" smtClean="0"/>
              <a:t>Number of Minutes Recorded: &lt;non-negative integer&gt;</a:t>
            </a:r>
          </a:p>
          <a:p>
            <a:pPr lvl="1"/>
            <a:r>
              <a:rPr lang="en-US" dirty="0" smtClean="0"/>
              <a:t>% Complete: &lt;0% to 100%&gt;</a:t>
            </a:r>
            <a:endParaRPr lang="en-US" dirty="0"/>
          </a:p>
          <a:p>
            <a:r>
              <a:rPr lang="en-US" dirty="0" err="1" smtClean="0"/>
              <a:t>Camtasia</a:t>
            </a:r>
            <a:r>
              <a:rPr lang="en-US" dirty="0" smtClean="0"/>
              <a:t> Editing</a:t>
            </a:r>
            <a:endParaRPr lang="en-US" dirty="0"/>
          </a:p>
          <a:p>
            <a:pPr lvl="1"/>
            <a:r>
              <a:rPr lang="en-US" dirty="0" smtClean="0"/>
              <a:t>Imported </a:t>
            </a:r>
            <a:r>
              <a:rPr lang="en-US" dirty="0" err="1" smtClean="0"/>
              <a:t>Camtasia</a:t>
            </a:r>
            <a:r>
              <a:rPr lang="en-US" dirty="0" smtClean="0"/>
              <a:t> Screen Recording: &lt;Yes or No&gt;</a:t>
            </a:r>
          </a:p>
          <a:p>
            <a:pPr lvl="1"/>
            <a:r>
              <a:rPr lang="en-US" dirty="0" smtClean="0"/>
              <a:t>Imported Narration Audio: &lt;Yes or No&gt;</a:t>
            </a:r>
          </a:p>
          <a:p>
            <a:pPr lvl="1"/>
            <a:r>
              <a:rPr lang="en-US" dirty="0" smtClean="0"/>
              <a:t>Imported Music Audio: &lt;Yes or No&gt;</a:t>
            </a:r>
          </a:p>
          <a:p>
            <a:pPr lvl="1"/>
            <a:r>
              <a:rPr lang="en-US" dirty="0" smtClean="0"/>
              <a:t>Figured Out Callouts: &lt;Yes or No&gt;</a:t>
            </a:r>
          </a:p>
          <a:p>
            <a:pPr lvl="1"/>
            <a:r>
              <a:rPr lang="en-US" dirty="0" smtClean="0"/>
              <a:t>Figured Out Pan/Zoom: &lt;Yes or No&gt;</a:t>
            </a:r>
          </a:p>
          <a:p>
            <a:pPr lvl="1"/>
            <a:r>
              <a:rPr lang="en-US" dirty="0" smtClean="0"/>
              <a:t>Produced Test Videos: &lt;Yes or No&gt;</a:t>
            </a:r>
          </a:p>
          <a:p>
            <a:pPr lvl="1"/>
            <a:r>
              <a:rPr lang="en-US" dirty="0" smtClean="0"/>
              <a:t>Tested Visibility of Text on Projector: &lt;Yes or No&gt;</a:t>
            </a:r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 dirty="0" smtClean="0"/>
              <a:t>3 of 4]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0355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Camtasia</a:t>
            </a:r>
            <a:r>
              <a:rPr lang="en-US" dirty="0" smtClean="0"/>
              <a:t> Production</a:t>
            </a:r>
            <a:endParaRPr lang="en-US" dirty="0"/>
          </a:p>
          <a:p>
            <a:pPr lvl="1"/>
            <a:r>
              <a:rPr lang="en-US" dirty="0" smtClean="0"/>
              <a:t>Produced Test Video: &lt;Yes or No&gt;</a:t>
            </a:r>
          </a:p>
          <a:p>
            <a:pPr lvl="1"/>
            <a:r>
              <a:rPr lang="en-US" smtClean="0"/>
              <a:t>Produced </a:t>
            </a:r>
            <a:r>
              <a:rPr lang="en-US" dirty="0" smtClean="0"/>
              <a:t>Test </a:t>
            </a:r>
            <a:r>
              <a:rPr lang="en-US" dirty="0" err="1" smtClean="0"/>
              <a:t>mov</a:t>
            </a:r>
            <a:r>
              <a:rPr lang="en-US" dirty="0" smtClean="0"/>
              <a:t>: &lt;Yes or No&gt;</a:t>
            </a:r>
          </a:p>
          <a:p>
            <a:pPr lvl="1"/>
            <a:r>
              <a:rPr lang="en-US" dirty="0" smtClean="0"/>
              <a:t>Produced Test mp4: &lt;Yes or No&gt;</a:t>
            </a:r>
          </a:p>
          <a:p>
            <a:pPr lvl="1"/>
            <a:r>
              <a:rPr lang="en-US" dirty="0" smtClean="0"/>
              <a:t>Tested </a:t>
            </a:r>
            <a:r>
              <a:rPr lang="en-US" dirty="0"/>
              <a:t>Visibility </a:t>
            </a:r>
            <a:r>
              <a:rPr lang="en-US" dirty="0" smtClean="0"/>
              <a:t>on Projector in Meeting Room: </a:t>
            </a:r>
            <a:r>
              <a:rPr lang="en-US" dirty="0"/>
              <a:t>&lt;Yes or No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Tested Audibility on Speakers in Meeting Room: &lt;Yes or No&gt;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 dirty="0" smtClean="0"/>
              <a:t>4 of 4]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2045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D3B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733</Words>
  <Application>Microsoft Office PowerPoint</Application>
  <PresentationFormat>On-screen Show (4:3)</PresentationFormat>
  <Paragraphs>113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Wingdings</vt:lpstr>
      <vt:lpstr>Office Theme</vt:lpstr>
      <vt:lpstr>04/20: Team Project Video Status Reports</vt:lpstr>
      <vt:lpstr>Instructions (Delete this slide.)</vt:lpstr>
      <vt:lpstr>Team &lt;Company Name&gt;</vt:lpstr>
      <vt:lpstr>Team &lt;Company Name&gt;</vt:lpstr>
      <vt:lpstr>Team &lt;Company Name&gt;</vt:lpstr>
      <vt:lpstr>Team &lt;Company Name&gt;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Dr. D.</cp:lastModifiedBy>
  <cp:revision>77</cp:revision>
  <dcterms:created xsi:type="dcterms:W3CDTF">2006-08-16T00:00:00Z</dcterms:created>
  <dcterms:modified xsi:type="dcterms:W3CDTF">2017-04-17T20:52:40Z</dcterms:modified>
</cp:coreProperties>
</file>