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9" r:id="rId2"/>
    <p:sldId id="280" r:id="rId3"/>
    <p:sldId id="258" r:id="rId4"/>
    <p:sldId id="261" r:id="rId5"/>
    <p:sldId id="262" r:id="rId6"/>
    <p:sldId id="273" r:id="rId7"/>
    <p:sldId id="263" r:id="rId8"/>
    <p:sldId id="277" r:id="rId9"/>
    <p:sldId id="274" r:id="rId10"/>
    <p:sldId id="275" r:id="rId11"/>
    <p:sldId id="264" r:id="rId12"/>
    <p:sldId id="265" r:id="rId13"/>
    <p:sldId id="276" r:id="rId14"/>
    <p:sldId id="272" r:id="rId15"/>
    <p:sldId id="271" r:id="rId16"/>
    <p:sldId id="266" r:id="rId17"/>
    <p:sldId id="267" r:id="rId18"/>
    <p:sldId id="268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004F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38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Project Plan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Team &lt;Company Name&gt;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Beta Presentation &lt;Project Title&gt;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The Capstone ExperienceComputer Science and Engineering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E4291C-C80D-40F5-9C40-6A7042A9E0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4991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6A7B3-E819-4699-86D9-FE8F30934E02}" type="slidenum">
              <a:rPr lang="en-US" sz="1300"/>
              <a:pPr eaLnBrk="1" hangingPunct="1"/>
              <a:t>17</a:t>
            </a:fld>
            <a:endParaRPr lang="en-US" sz="130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18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19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9674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3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8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Project Plan iSupport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DD4A9-DFDC-4A71-B544-BFB640AA5CC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 Computer Science and Engineering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Sparrow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12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13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14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15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E47AE-915C-401E-A2FD-EF1EB5C9DCAA}" type="slidenum">
              <a:rPr lang="en-US" sz="1300"/>
              <a:pPr eaLnBrk="1" hangingPunct="1"/>
              <a:t>16</a:t>
            </a:fld>
            <a:endParaRPr lang="en-US" sz="13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paint.ne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yksen@cse.msu.edu?subject=Team%20%3cCompany%20Name%3e%20Project%20Plan" TargetMode="External"/><Relationship Id="rId2" Type="http://schemas.openxmlformats.org/officeDocument/2006/relationships/hyperlink" Target="http://capstone.cse.msu.edu/2017-01/schedules/all-hands-meeting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paint.net/download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Read Me (</a:t>
            </a:r>
            <a:r>
              <a:rPr lang="en-US" dirty="0" smtClean="0">
                <a:solidFill>
                  <a:srgbClr val="FF0000"/>
                </a:solidFill>
              </a:rPr>
              <a:t>Delete this slide.</a:t>
            </a:r>
            <a:r>
              <a:rPr lang="en-US" dirty="0" smtClean="0"/>
              <a:t>)	</a:t>
            </a:r>
            <a:r>
              <a:rPr lang="en-US" sz="2000" dirty="0"/>
              <a:t>[</a:t>
            </a:r>
            <a:r>
              <a:rPr lang="en-US" sz="2000" dirty="0" smtClean="0"/>
              <a:t>1 of 2]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Presenting</a:t>
            </a:r>
          </a:p>
          <a:p>
            <a:pPr lvl="1">
              <a:defRPr/>
            </a:pPr>
            <a:r>
              <a:rPr lang="en-US" sz="1800" dirty="0"/>
              <a:t>The purpose of the project plan presentation is to convince everyone that your team has scoped your project, understands the functional, design, and technical specifications, and that your team has a crafted plan to develop, debug, and deliver your project to your client on time (December 7, 2016) and on budget ($0</a:t>
            </a:r>
            <a:r>
              <a:rPr lang="en-US" sz="1800" dirty="0" smtClean="0"/>
              <a:t>). </a:t>
            </a:r>
            <a:endParaRPr lang="en-US" sz="18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/>
              <a:t>All </a:t>
            </a:r>
            <a:r>
              <a:rPr lang="en-US" sz="1800" dirty="0" smtClean="0"/>
              <a:t>team members are required to dress business casual on the day of your presentation</a:t>
            </a:r>
            <a:r>
              <a:rPr lang="en-US" sz="1800" dirty="0" smtClean="0"/>
              <a:t>. Business casual does not include sneakers, hats, coats, hoodies, or t-shirts. Goog</a:t>
            </a:r>
            <a:r>
              <a:rPr lang="en-US" sz="1800" dirty="0" smtClean="0"/>
              <a:t>le “what is business casual.”</a:t>
            </a:r>
            <a:endParaRPr lang="en-US" sz="1800" dirty="0" smtClean="0"/>
          </a:p>
          <a:p>
            <a:pPr lvl="1">
              <a:defRPr/>
            </a:pPr>
            <a:r>
              <a:rPr lang="en-US" sz="1800" dirty="0"/>
              <a:t>“Formal” team photos of the presenting teams will be taken in the Capstone Lab immediately following these all-hands meetings</a:t>
            </a:r>
            <a:r>
              <a:rPr lang="en-US" sz="1800" dirty="0" smtClean="0"/>
              <a:t>. Plan on it.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&lt;Company Name&gt; Beta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44834-ECE1-4BAC-8D68-00FBC0C03F2E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6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Screen Mockup: iOS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CAE0C-15AD-43B3-A02C-B90BD12FC61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1020982" y="2179320"/>
            <a:ext cx="7102037" cy="3840480"/>
            <a:chOff x="381000" y="1897238"/>
            <a:chExt cx="8203350" cy="4436023"/>
          </a:xfrm>
        </p:grpSpPr>
        <p:pic>
          <p:nvPicPr>
            <p:cNvPr id="13" name="Shape 1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81000" y="1897238"/>
              <a:ext cx="2381249" cy="437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Shape 1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71825" y="1917190"/>
              <a:ext cx="2514599" cy="44160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Shape 1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096000" y="1917190"/>
              <a:ext cx="2488350" cy="43758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3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 Specifications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2819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the technical components of your project.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2862322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Show a diagram that illustrates the overall architecture of your project including how all of the parts and pieces are connected and interact.</a:t>
            </a:r>
          </a:p>
          <a:p>
            <a:endParaRPr lang="en-US" dirty="0" smtClean="0"/>
          </a:p>
          <a:p>
            <a:r>
              <a:rPr lang="en-US" dirty="0"/>
              <a:t>See below for examples and instructions.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Ensure that your diagram is…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as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diagram into a single that can be copied-and-pasted.</a:t>
            </a:r>
          </a:p>
          <a:p>
            <a:r>
              <a:rPr lang="en-US" dirty="0" smtClean="0"/>
              <a:t>Use Paint.NET to make the background of your diagram </a:t>
            </a:r>
            <a:r>
              <a:rPr lang="en-US" u="sng" dirty="0" smtClean="0"/>
              <a:t>transparent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Download and install it from </a:t>
            </a:r>
            <a:r>
              <a:rPr lang="en-US" dirty="0" smtClean="0">
                <a:hlinkClick r:id="rId3"/>
              </a:rPr>
              <a:t>www.getpaint.net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Copy your diagram into Paint.NET.</a:t>
            </a:r>
          </a:p>
          <a:p>
            <a:pPr lvl="1"/>
            <a:r>
              <a:rPr lang="en-US" dirty="0" smtClean="0"/>
              <a:t>Select Tool &gt; Magic Wand.</a:t>
            </a:r>
          </a:p>
          <a:p>
            <a:pPr lvl="1"/>
            <a:r>
              <a:rPr lang="en-US" dirty="0" smtClean="0"/>
              <a:t>Click on a background area.</a:t>
            </a:r>
          </a:p>
          <a:p>
            <a:pPr lvl="1"/>
            <a:r>
              <a:rPr lang="en-US" dirty="0" smtClean="0"/>
              <a:t>Push the Delete button (on your keyboard).</a:t>
            </a:r>
          </a:p>
          <a:p>
            <a:pPr lvl="1"/>
            <a:r>
              <a:rPr lang="en-US" dirty="0" smtClean="0"/>
              <a:t>The background area should be a checkerboard pattern.</a:t>
            </a:r>
          </a:p>
          <a:p>
            <a:pPr lvl="1"/>
            <a:r>
              <a:rPr lang="en-US" dirty="0" smtClean="0"/>
              <a:t>(N.B.: Paint.NET was a capstone project at the University of Washington.)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Diagram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222" y="1905000"/>
            <a:ext cx="6107557" cy="4572000"/>
          </a:xfrm>
          <a:prstGeom prst="rect">
            <a:avLst/>
          </a:prstGeom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9935" y="2057400"/>
            <a:ext cx="630413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9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Components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Hardware Platforms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Software Platforms / Technologies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1754326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your hardware and software platforms including all of the technologies that your project will use.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</a:t>
            </a:r>
            <a:r>
              <a:rPr lang="en-US" b="1" dirty="0" smtClean="0">
                <a:solidFill>
                  <a:srgbClr val="FF0000"/>
                </a:solidFill>
              </a:rPr>
              <a:t>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  <a:p>
            <a:r>
              <a:rPr lang="en-US" dirty="0"/>
              <a:t>Point 2</a:t>
            </a:r>
          </a:p>
          <a:p>
            <a:r>
              <a:rPr lang="en-US" dirty="0"/>
              <a:t>Point 3</a:t>
            </a:r>
          </a:p>
          <a:p>
            <a:r>
              <a:rPr lang="en-US" dirty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plans for testing your software system.</a:t>
            </a:r>
          </a:p>
          <a:p>
            <a:endParaRPr lang="en-US" dirty="0"/>
          </a:p>
          <a:p>
            <a:r>
              <a:rPr lang="en-US" dirty="0" smtClean="0"/>
              <a:t>List any tools that you plan to use.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Risk 1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major risks.</a:t>
            </a:r>
          </a:p>
          <a:p>
            <a:endParaRPr lang="en-US" dirty="0" smtClean="0"/>
          </a:p>
          <a:p>
            <a:r>
              <a:rPr lang="en-US" dirty="0" smtClean="0"/>
              <a:t>For each risk</a:t>
            </a:r>
            <a:r>
              <a:rPr lang="en-US" smtClean="0"/>
              <a:t>, describe what </a:t>
            </a:r>
            <a:r>
              <a:rPr lang="en-US" dirty="0" smtClean="0"/>
              <a:t>the risk is and how you plan on mitigating it.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19200" y="20574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9" name="TextBox 8"/>
          <p:cNvSpPr txBox="1"/>
          <p:nvPr/>
        </p:nvSpPr>
        <p:spPr>
          <a:xfrm>
            <a:off x="1018563" y="38862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0" y="371097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819400" y="51816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17526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0" y="44958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2030835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6" name="TextBox 15"/>
          <p:cNvSpPr txBox="1"/>
          <p:nvPr/>
        </p:nvSpPr>
        <p:spPr>
          <a:xfrm>
            <a:off x="6248400" y="481274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7" name="TextBox 16"/>
          <p:cNvSpPr txBox="1"/>
          <p:nvPr/>
        </p:nvSpPr>
        <p:spPr>
          <a:xfrm>
            <a:off x="7734300" y="1545529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5075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Me (</a:t>
            </a:r>
            <a:r>
              <a:rPr lang="en-US" dirty="0">
                <a:solidFill>
                  <a:srgbClr val="FF0000"/>
                </a:solidFill>
              </a:rPr>
              <a:t>Delete this slide.</a:t>
            </a:r>
            <a:r>
              <a:rPr lang="en-US" dirty="0"/>
              <a:t>)	</a:t>
            </a:r>
            <a:r>
              <a:rPr lang="en-US" sz="2000" dirty="0" smtClean="0"/>
              <a:t>[2 </a:t>
            </a:r>
            <a:r>
              <a:rPr lang="en-US" sz="2000" dirty="0"/>
              <a:t>of 2]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Do not include any company confidential information in your presentation since all presentations will be posted on the web site.</a:t>
            </a:r>
          </a:p>
          <a:p>
            <a:pPr lvl="1"/>
            <a:r>
              <a:rPr lang="en-US" dirty="0" smtClean="0"/>
              <a:t>Submit your presentation to your client for approval at least two working days in advance. 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/>
              <a:t>Edit the center footer by clicking the Header &amp; Footer button on the Insert ribbon. Change &lt;Company Name&gt; in the footer to your company name as in “Team GM Project Plan”.</a:t>
            </a:r>
          </a:p>
          <a:p>
            <a:pPr lvl="1"/>
            <a:r>
              <a:rPr lang="en-US" dirty="0"/>
              <a:t>Delete the example Screen Mockups and System Architecture slides and this Read Me slide from your presentation.</a:t>
            </a:r>
          </a:p>
          <a:p>
            <a:pPr lvl="2"/>
            <a:r>
              <a:rPr lang="en-US" dirty="0"/>
              <a:t>The screen </a:t>
            </a:r>
            <a:r>
              <a:rPr lang="en-US" dirty="0" smtClean="0"/>
              <a:t>mockups </a:t>
            </a:r>
            <a:r>
              <a:rPr lang="en-US" dirty="0"/>
              <a:t>should not contain any bordering transparent or whitespace. Use paint.net to crop them appropriately.</a:t>
            </a:r>
          </a:p>
          <a:p>
            <a:pPr lvl="2"/>
            <a:r>
              <a:rPr lang="en-US" dirty="0"/>
              <a:t>If a slide contains more than one screen shot or additional artwork (like an arrow), group all of the items into a single grouping so that it can be copied-and-pasted and resized as a single unit</a:t>
            </a:r>
          </a:p>
          <a:p>
            <a:r>
              <a:rPr lang="en-US" dirty="0" smtClean="0"/>
              <a:t>Required </a:t>
            </a:r>
            <a:r>
              <a:rPr lang="en-US" dirty="0" smtClean="0"/>
              <a:t>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Although the presentations are scheduled over the course of four meetings, all teams must be prepared to present on the first day scheduled, Monday, </a:t>
            </a:r>
            <a:r>
              <a:rPr lang="en-US" dirty="0" smtClean="0"/>
              <a:t>January 31.</a:t>
            </a:r>
            <a:endParaRPr lang="en-US" dirty="0" smtClean="0"/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2"/>
              </a:rPr>
              <a:t>All-Hands Meetings</a:t>
            </a:r>
            <a:r>
              <a:rPr lang="en-US" dirty="0" smtClean="0"/>
              <a:t> page in the evening of the day before the first day scheduled for presentations.</a:t>
            </a:r>
          </a:p>
          <a:p>
            <a:pPr lvl="1"/>
            <a:r>
              <a:rPr lang="en-US" dirty="0" smtClean="0"/>
              <a:t>Email your presentation to </a:t>
            </a:r>
            <a:r>
              <a:rPr lang="en-US" dirty="0" smtClean="0">
                <a:hlinkClick r:id="rId3"/>
              </a:rPr>
              <a:t>Dr. D.</a:t>
            </a:r>
            <a:r>
              <a:rPr lang="en-US" dirty="0" smtClean="0"/>
              <a:t> by 4:00 a.m. on Monday, </a:t>
            </a:r>
            <a:r>
              <a:rPr lang="en-US" dirty="0"/>
              <a:t>January 31. </a:t>
            </a:r>
            <a:r>
              <a:rPr lang="en-US" dirty="0" smtClean="0"/>
              <a:t>(Think Sunday night.)</a:t>
            </a:r>
          </a:p>
          <a:p>
            <a:pPr lvl="1"/>
            <a:r>
              <a:rPr lang="en-US" dirty="0" smtClean="0"/>
              <a:t>For subject, use “Team &lt;Company Name&gt;: Beta Presentation” as in “Team Amazon: </a:t>
            </a:r>
            <a:r>
              <a:rPr lang="en-US" dirty="0" smtClean="0"/>
              <a:t>Project Plan </a:t>
            </a:r>
            <a:r>
              <a:rPr lang="en-US" dirty="0" smtClean="0"/>
              <a:t>Presentation”.</a:t>
            </a:r>
          </a:p>
          <a:p>
            <a:pPr lvl="1"/>
            <a:r>
              <a:rPr lang="en-US" dirty="0" smtClean="0"/>
              <a:t>Attach the PowerPoint source file named “team-&lt;company-name&gt;-beta-presentation.ppt” as in “</a:t>
            </a:r>
            <a:r>
              <a:rPr lang="en-US" dirty="0" smtClean="0"/>
              <a:t>team-urban-science-project-plan-presentation.ppt</a:t>
            </a:r>
            <a:r>
              <a:rPr lang="en-US" dirty="0" smtClean="0"/>
              <a:t>”.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3ED8-6FED-43AD-94AC-80A8089FEF8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3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>
                <a:solidFill>
                  <a:srgbClr val="18453B"/>
                </a:solidFill>
              </a:rPr>
              <a:t>&lt;Team Member </a:t>
            </a:r>
            <a:r>
              <a:rPr lang="en-US" dirty="0" smtClean="0">
                <a:solidFill>
                  <a:srgbClr val="18453B"/>
                </a:solidFill>
              </a:rPr>
              <a:t>5 </a:t>
            </a:r>
            <a:r>
              <a:rPr lang="en-US" dirty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Specifications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3139321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your project overview.</a:t>
            </a:r>
          </a:p>
          <a:p>
            <a:endParaRPr lang="en-US" dirty="0" smtClean="0"/>
          </a:p>
          <a:p>
            <a:r>
              <a:rPr lang="en-US" dirty="0" smtClean="0"/>
              <a:t>Describe what problem your project solves.</a:t>
            </a:r>
          </a:p>
          <a:p>
            <a:endParaRPr lang="en-US" dirty="0" smtClean="0"/>
          </a:p>
          <a:p>
            <a:r>
              <a:rPr lang="en-US" dirty="0" smtClean="0"/>
              <a:t>Answer the question “What does your project do?”</a:t>
            </a:r>
          </a:p>
          <a:p>
            <a:endParaRPr lang="en-US" dirty="0" smtClean="0"/>
          </a:p>
          <a:p>
            <a:r>
              <a:rPr lang="en-US" dirty="0" smtClean="0"/>
              <a:t>This is your “elevator pitch”.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Specifications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2438400"/>
            <a:ext cx="3200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a summary of your project’s major features as well as its overall design.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Ensure that your mockups are…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 smtClean="0"/>
              <a:t>have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</a:t>
            </a:r>
            <a:r>
              <a:rPr lang="en-US" dirty="0" smtClean="0"/>
              <a:t>).</a:t>
            </a:r>
          </a:p>
          <a:p>
            <a:r>
              <a:rPr lang="en-US" dirty="0"/>
              <a:t>The screen mockups should not contain any bordering transparent or whitespace. Use </a:t>
            </a:r>
            <a:r>
              <a:rPr lang="en-US" dirty="0">
                <a:hlinkClick r:id="rId3"/>
              </a:rPr>
              <a:t>paint.net</a:t>
            </a:r>
            <a:r>
              <a:rPr lang="en-US" dirty="0"/>
              <a:t> to crop them </a:t>
            </a:r>
            <a:r>
              <a:rPr lang="en-US" dirty="0" smtClean="0"/>
              <a:t>appropriately</a:t>
            </a:r>
            <a:r>
              <a:rPr lang="en-US" dirty="0"/>
              <a:t> </a:t>
            </a:r>
            <a:r>
              <a:rPr lang="en-US" dirty="0" smtClean="0"/>
              <a:t>and change any bordering whitespace to transparent.</a:t>
            </a:r>
            <a:endParaRPr lang="en-US" dirty="0" smtClean="0"/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mockup into a single object that can be copied-and-pasted (and scaled).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Mockups: Phone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45E1-0FE6-45A6-B67D-90B784A3D26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4342" name="AutoShape 7" descr="https://mail.google.com/mail/?ui=2&amp;ik=19fa2ab919&amp;view=att&amp;th=12dd88d1930d18fa&amp;attid=0.1&amp;disp=inline&amp;realattid=f_gjkdyjhs0&amp;z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AutoShape 10" descr="https://mail.google.com/mail/?ui=2&amp;ik=19fa2ab919&amp;view=att&amp;th=12dd88d1930d18fa&amp;attid=0.2&amp;disp=inline&amp;realattid=f_gjkdyn2q1&amp;zw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406964" y="1981200"/>
            <a:ext cx="8330072" cy="4318971"/>
            <a:chOff x="315044" y="1905000"/>
            <a:chExt cx="8524156" cy="4419600"/>
          </a:xfrm>
        </p:grpSpPr>
        <p:pic>
          <p:nvPicPr>
            <p:cNvPr id="16" name="Picture 6" descr="https://lh3.googleusercontent.com/ELQp8vVOAAMDxtPW4wJzlffkPXcD4TNrXF7Sz6AKItA1HnoA72xQfmA9kF4EfHgJcC07UY647KoDuYTv76sk3Oirx1GeJzY8xu7WB2UuCuMeX9ANEjHdfgLxUa_cEIeNyQ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440" y="1905000"/>
              <a:ext cx="2651760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C:\Users\Paul\AppData\Local\Temp\SNAGHTML51311f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44" y="2209800"/>
              <a:ext cx="2748196" cy="381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4" descr="C:\Users\Paul\AppData\Local\Temp\SNAGHTML56b7db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2343" y="1905000"/>
              <a:ext cx="2785994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05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pston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8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1622</Words>
  <Application>Microsoft Office PowerPoint</Application>
  <PresentationFormat>On-screen Show (4:3)</PresentationFormat>
  <Paragraphs>289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Courier New</vt:lpstr>
      <vt:lpstr>Wingdings</vt:lpstr>
      <vt:lpstr>Office Theme</vt:lpstr>
      <vt:lpstr>Read Me (Delete this slide.) [1 of 2]</vt:lpstr>
      <vt:lpstr>Read Me (Delete this slide.) [2 of 2]</vt:lpstr>
      <vt:lpstr>Project Plan &lt;Project Title 36pt&gt;</vt:lpstr>
      <vt:lpstr>Functional Specifications</vt:lpstr>
      <vt:lpstr>Design Specifications</vt:lpstr>
      <vt:lpstr>Screen Mockup: &lt;Title&gt;</vt:lpstr>
      <vt:lpstr>Screen Mockup: &lt;Title&gt;</vt:lpstr>
      <vt:lpstr>Screen Mockup</vt:lpstr>
      <vt:lpstr>Screen Mockups: Phone Interface</vt:lpstr>
      <vt:lpstr>Screen Mockup: iOS Application</vt:lpstr>
      <vt:lpstr>Technical Specifications</vt:lpstr>
      <vt:lpstr>System Architecture</vt:lpstr>
      <vt:lpstr>System Architecture</vt:lpstr>
      <vt:lpstr>System Architecture</vt:lpstr>
      <vt:lpstr>System Architecture</vt:lpstr>
      <vt:lpstr>System Components</vt:lpstr>
      <vt:lpstr>Testing</vt:lpstr>
      <vt:lpstr>Risks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84</cp:revision>
  <dcterms:created xsi:type="dcterms:W3CDTF">2006-08-16T00:00:00Z</dcterms:created>
  <dcterms:modified xsi:type="dcterms:W3CDTF">2017-01-23T22:55:01Z</dcterms:modified>
</cp:coreProperties>
</file>