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87" y="3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18453B"/>
                </a:solidFill>
              </a:rPr>
              <a:t>The Capstone</a:t>
            </a:r>
            <a:r>
              <a:rPr lang="en-US" sz="3200" baseline="0" dirty="0" smtClean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smtClean="0"/>
              <a:t>Status</a:t>
            </a:r>
            <a:r>
              <a:rPr lang="en-US" sz="3200" smtClean="0"/>
              <a:t> Report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09/14: Team Status Reports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Instructions</a:t>
            </a:r>
            <a:br>
              <a:rPr lang="en-US" dirty="0" smtClean="0"/>
            </a:br>
            <a:r>
              <a:rPr lang="en-US" dirty="0" smtClean="0"/>
              <a:t>(Delete this slide before submitting.)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pPr lvl="1"/>
            <a:r>
              <a:rPr lang="en-US" dirty="0" smtClean="0"/>
              <a:t>Make your presentation fit within these four slides.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For the slide titles, replace &lt;Company Name&gt; with your company name as in “Team Auto-Owners”.</a:t>
            </a:r>
          </a:p>
          <a:p>
            <a:pPr lvl="1"/>
            <a:r>
              <a:rPr lang="en-US" dirty="0" smtClean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numerical order.</a:t>
            </a:r>
          </a:p>
          <a:p>
            <a:pPr lvl="1"/>
            <a:r>
              <a:rPr lang="en-US" dirty="0" smtClean="0"/>
              <a:t>The time limit for your presentation is 5 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me by </a:t>
            </a:r>
            <a:r>
              <a:rPr lang="en-US" u="sng" dirty="0" smtClean="0"/>
              <a:t>4:00 a.m., Wednesday, September 14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subject, use “Team  &lt;Company Name&gt;: Status Report” as in “Team Urban Science: Status Report”.</a:t>
            </a:r>
          </a:p>
          <a:p>
            <a:pPr lvl="1"/>
            <a:r>
              <a:rPr lang="en-US" dirty="0" smtClean="0"/>
              <a:t>Attach the PowerPoint source file named “team-&lt;company-name&gt;-status-report-presentation.pptx” as in team-auto-owners-status-report-presentation.pptx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Include some (professional) text in the body to avoid being sent to junk folder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524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this slide.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67000" y="4901083"/>
            <a:ext cx="6477000" cy="584775"/>
            <a:chOff x="2667000" y="4876799"/>
            <a:chExt cx="6477000" cy="584775"/>
          </a:xfrm>
        </p:grpSpPr>
        <p:sp>
          <p:nvSpPr>
            <p:cNvPr id="8" name="TextBox 7"/>
            <p:cNvSpPr txBox="1"/>
            <p:nvPr/>
          </p:nvSpPr>
          <p:spPr>
            <a:xfrm>
              <a:off x="5351929" y="4876799"/>
              <a:ext cx="37920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solidFill>
                    <a:srgbClr val="FF0000"/>
                  </a:solidFill>
                </a:rPr>
                <a:t>Read this carefully.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2" name="Left Arrow 1"/>
            <p:cNvSpPr/>
            <p:nvPr/>
          </p:nvSpPr>
          <p:spPr>
            <a:xfrm>
              <a:off x="2667000" y="5086779"/>
              <a:ext cx="2743200" cy="164814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Project Description</a:t>
            </a:r>
          </a:p>
          <a:p>
            <a:pPr lvl="1"/>
            <a:r>
              <a:rPr lang="fr-FR" dirty="0" smtClean="0"/>
              <a:t>Description Point 1</a:t>
            </a:r>
          </a:p>
          <a:p>
            <a:pPr lvl="1"/>
            <a:r>
              <a:rPr lang="fr-FR" dirty="0" smtClean="0"/>
              <a:t>Description Point 2</a:t>
            </a:r>
          </a:p>
          <a:p>
            <a:pPr lvl="1"/>
            <a:r>
              <a:rPr lang="fr-FR" dirty="0" smtClean="0"/>
              <a:t>Description Point 3</a:t>
            </a:r>
          </a:p>
          <a:p>
            <a:pPr lvl="1"/>
            <a:r>
              <a:rPr lang="fr-FR" dirty="0" smtClean="0"/>
              <a:t>Description Point 4</a:t>
            </a:r>
          </a:p>
          <a:p>
            <a:r>
              <a:rPr lang="fr-FR" dirty="0" smtClean="0"/>
              <a:t>Project Plan Document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1 of 4]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3200400" y="4609237"/>
            <a:ext cx="533400" cy="1524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4494074"/>
            <a:ext cx="533400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>
                <a:solidFill>
                  <a:srgbClr val="FF0000"/>
                </a:solidFill>
              </a:rPr>
              <a:t>s</a:t>
            </a:r>
            <a:r>
              <a:rPr lang="en-US" u="sng" dirty="0" smtClean="0">
                <a:solidFill>
                  <a:srgbClr val="FF0000"/>
                </a:solidFill>
              </a:rPr>
              <a:t>tatus</a:t>
            </a:r>
            <a:r>
              <a:rPr lang="en-US" dirty="0" smtClean="0"/>
              <a:t> information.</a:t>
            </a:r>
          </a:p>
          <a:p>
            <a:r>
              <a:rPr lang="en-US" dirty="0" smtClean="0"/>
              <a:t>What’s the </a:t>
            </a:r>
            <a:r>
              <a:rPr lang="en-US" u="sng" dirty="0" smtClean="0"/>
              <a:t>status</a:t>
            </a:r>
            <a:r>
              <a:rPr lang="en-US" dirty="0" smtClean="0"/>
              <a:t> of your project plan document?</a:t>
            </a:r>
          </a:p>
          <a:p>
            <a:r>
              <a:rPr lang="en-US" dirty="0" smtClean="0"/>
              <a:t>Have you started it?</a:t>
            </a:r>
          </a:p>
          <a:p>
            <a:r>
              <a:rPr lang="en-US" dirty="0" smtClean="0"/>
              <a:t>How much have you written?</a:t>
            </a:r>
          </a:p>
          <a:p>
            <a:r>
              <a:rPr lang="en-US" dirty="0" smtClean="0"/>
              <a:t>What percentage complete is it?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Server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  <a:p>
            <a:r>
              <a:rPr lang="en-US"/>
              <a:t>Development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[2 of 4]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5334000" y="2514600"/>
            <a:ext cx="591689" cy="3200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25689" y="3376136"/>
            <a:ext cx="314211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 smtClean="0">
                <a:solidFill>
                  <a:srgbClr val="FF0000"/>
                </a:solidFill>
              </a:rPr>
              <a:t>status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information.</a:t>
            </a:r>
          </a:p>
          <a:p>
            <a:r>
              <a:rPr lang="en-US" dirty="0" smtClean="0"/>
              <a:t>Are all systems up and running? Have you tested everything?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Contact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Meetings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Organization</a:t>
            </a:r>
          </a:p>
          <a:p>
            <a:pPr lvl="1"/>
            <a:r>
              <a:rPr lang="en-US" dirty="0"/>
              <a:t>Description Point 1</a:t>
            </a:r>
          </a:p>
          <a:p>
            <a:pPr lvl="1"/>
            <a:r>
              <a:rPr lang="en-US" dirty="0"/>
              <a:t>Description Point 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3 of 4]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2895600" y="1981200"/>
            <a:ext cx="591689" cy="2819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2215" y="2375237"/>
            <a:ext cx="55310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u="sng" dirty="0" smtClean="0">
                <a:solidFill>
                  <a:srgbClr val="FF0000"/>
                </a:solidFill>
              </a:rPr>
              <a:t>status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information.</a:t>
            </a:r>
          </a:p>
          <a:p>
            <a:r>
              <a:rPr lang="en-US" dirty="0" smtClean="0"/>
              <a:t>Have you talked with/met with your client?</a:t>
            </a:r>
          </a:p>
          <a:p>
            <a:r>
              <a:rPr lang="en-US" dirty="0" smtClean="0"/>
              <a:t>Have you scheduled a weekly conference call? When?</a:t>
            </a:r>
          </a:p>
          <a:p>
            <a:r>
              <a:rPr lang="en-US" dirty="0" smtClean="0"/>
              <a:t>Have you schedule an in-person meeting? When?</a:t>
            </a:r>
          </a:p>
          <a:p>
            <a:r>
              <a:rPr lang="en-US" dirty="0" smtClean="0"/>
              <a:t>How many times has your team met so far?</a:t>
            </a:r>
          </a:p>
          <a:p>
            <a:r>
              <a:rPr lang="en-US" dirty="0" smtClean="0"/>
              <a:t>Have you scheduled team meetings? How often?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Risk 1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 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[</a:t>
            </a:r>
            <a:r>
              <a:rPr lang="en-US" dirty="0" smtClean="0"/>
              <a:t>4 of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5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528</Words>
  <Application>Microsoft Office PowerPoint</Application>
  <PresentationFormat>On-screen Show (4:3)</PresentationFormat>
  <Paragraphs>127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Office Theme</vt:lpstr>
      <vt:lpstr>09/14: Team Status Reports </vt:lpstr>
      <vt:lpstr>Instructions (Delete this slide before submitting.)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75</cp:revision>
  <dcterms:created xsi:type="dcterms:W3CDTF">2006-08-16T00:00:00Z</dcterms:created>
  <dcterms:modified xsi:type="dcterms:W3CDTF">2016-09-12T17:25:03Z</dcterms:modified>
</cp:coreProperties>
</file>