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444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4F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4F3B"/>
                </a:solidFill>
              </a:rPr>
              <a:t>11/30:</a:t>
            </a:r>
            <a:br>
              <a:rPr lang="en-US" dirty="0" smtClean="0">
                <a:solidFill>
                  <a:srgbClr val="004F3B"/>
                </a:solidFill>
              </a:rPr>
            </a:br>
            <a:r>
              <a:rPr lang="en-US" dirty="0" smtClean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Dr. D. will aggregate the team presentations in to a single presentation.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Dr. D. by 4:00 a. m., Wednesday, November 30.</a:t>
            </a:r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</a:t>
            </a:r>
            <a:r>
              <a:rPr lang="fr-FR" dirty="0" smtClean="0"/>
              <a:t>…&gt;</a:t>
            </a:r>
          </a:p>
          <a:p>
            <a:pPr lvl="1"/>
            <a:r>
              <a:rPr lang="fr-FR" dirty="0" err="1" smtClean="0"/>
              <a:t>Include</a:t>
            </a:r>
            <a:r>
              <a:rPr lang="fr-FR" dirty="0" err="1" smtClean="0"/>
              <a:t>s</a:t>
            </a:r>
            <a:r>
              <a:rPr lang="fr-FR" dirty="0" smtClean="0"/>
              <a:t> Technical </a:t>
            </a:r>
            <a:r>
              <a:rPr lang="fr-FR" dirty="0" err="1" smtClean="0"/>
              <a:t>Details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  <a:endParaRPr lang="fr-FR" dirty="0" smtClean="0"/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</a:t>
            </a:r>
            <a:r>
              <a:rPr lang="fr-FR" smtClean="0"/>
              <a:t>: </a:t>
            </a:r>
            <a:r>
              <a:rPr lang="fr-FR" smtClean="0"/>
              <a:t>&lt;8 </a:t>
            </a:r>
            <a:r>
              <a:rPr lang="fr-FR" smtClean="0"/>
              <a:t>to </a:t>
            </a:r>
            <a:r>
              <a:rPr lang="fr-FR" smtClean="0"/>
              <a:t>10&gt;</a:t>
            </a:r>
            <a:endParaRPr lang="fr-FR" dirty="0" smtClean="0"/>
          </a:p>
          <a:p>
            <a:pPr lvl="1"/>
            <a:r>
              <a:rPr lang="fr-FR" dirty="0" smtClean="0"/>
              <a:t>% Complete: &lt;0% to 100%&gt;</a:t>
            </a:r>
          </a:p>
          <a:p>
            <a:r>
              <a:rPr lang="fr-FR" dirty="0" smtClean="0"/>
              <a:t>Narration Script</a:t>
            </a:r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[1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1"/>
            <a:r>
              <a:rPr lang="en-US" dirty="0" smtClean="0"/>
              <a:t>Signed Up for Time Slot: &lt;Yes or No&gt;</a:t>
            </a:r>
          </a:p>
          <a:p>
            <a:pPr lvl="1"/>
            <a:r>
              <a:rPr lang="en-US" dirty="0" smtClean="0"/>
              <a:t>Found Studio: &lt;Yes or No&gt;</a:t>
            </a:r>
          </a:p>
          <a:p>
            <a:pPr lvl="1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Imported Recorded Audio Into </a:t>
            </a:r>
            <a:r>
              <a:rPr lang="en-US" dirty="0" err="1" smtClean="0"/>
              <a:t>Camtasia</a:t>
            </a:r>
            <a:r>
              <a:rPr lang="en-US" dirty="0" smtClean="0"/>
              <a:t>: &lt;Yes or No&gt;</a:t>
            </a:r>
            <a:endParaRPr lang="en-US" dirty="0"/>
          </a:p>
          <a:p>
            <a:r>
              <a:rPr lang="en-US" dirty="0" err="1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2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wmv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715</Words>
  <Application>Microsoft Office PowerPoint</Application>
  <PresentationFormat>On-screen Show (4:3)</PresentationFormat>
  <Paragraphs>110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11/30: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75</cp:revision>
  <dcterms:created xsi:type="dcterms:W3CDTF">2006-08-16T00:00:00Z</dcterms:created>
  <dcterms:modified xsi:type="dcterms:W3CDTF">2016-11-28T15:14:25Z</dcterms:modified>
</cp:coreProperties>
</file>