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3" r:id="rId7"/>
    <p:sldId id="281" r:id="rId8"/>
    <p:sldId id="282" r:id="rId9"/>
    <p:sldId id="287" r:id="rId10"/>
    <p:sldId id="280" r:id="rId11"/>
    <p:sldId id="28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48" y="6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627586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5-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Read Me (</a:t>
            </a:r>
            <a:r>
              <a:rPr lang="en-US" dirty="0" smtClean="0">
                <a:solidFill>
                  <a:srgbClr val="FF0000"/>
                </a:solidFill>
              </a:rPr>
              <a:t>Delete this slide</a:t>
            </a:r>
            <a:r>
              <a:rPr lang="en-US" dirty="0" smtClean="0">
                <a:solidFill>
                  <a:srgbClr val="FF0000"/>
                </a:solidFill>
              </a:rPr>
              <a:t>.</a:t>
            </a:r>
            <a:r>
              <a:rPr lang="en-US" dirty="0" smtClean="0"/>
              <a:t>)</a:t>
            </a:r>
            <a:r>
              <a:rPr lang="en-US" dirty="0" smtClean="0"/>
              <a:t>	</a:t>
            </a:r>
            <a:r>
              <a:rPr lang="en-US" sz="2000" dirty="0"/>
              <a:t>[</a:t>
            </a:r>
            <a:r>
              <a:rPr lang="en-US" sz="2000" dirty="0" smtClean="0"/>
              <a:t>1 </a:t>
            </a:r>
            <a:r>
              <a:rPr lang="en-US" sz="2000" dirty="0" smtClean="0"/>
              <a:t>of </a:t>
            </a:r>
            <a:r>
              <a:rPr lang="en-US" sz="2000" dirty="0" smtClean="0"/>
              <a:t>2]</a:t>
            </a:r>
            <a:endParaRPr lang="en-US" sz="2000" dirty="0" smtClean="0"/>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a:t>
            </a:r>
            <a:r>
              <a:rPr lang="en-US" dirty="0" smtClean="0"/>
              <a:t>software,</a:t>
            </a:r>
          </a:p>
          <a:p>
            <a:pPr lvl="2" eaLnBrk="1" fontAlgn="auto" hangingPunct="1">
              <a:spcAft>
                <a:spcPts val="0"/>
              </a:spcAft>
              <a:defRPr/>
            </a:pPr>
            <a:r>
              <a:rPr lang="en-US" dirty="0" smtClean="0"/>
              <a:t>demonstrate </a:t>
            </a:r>
            <a:r>
              <a:rPr lang="en-US" dirty="0"/>
              <a:t>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&lt;Company Name&gt; Project Plan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30259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Read Me (</a:t>
            </a:r>
            <a:r>
              <a:rPr lang="en-US" dirty="0">
                <a:solidFill>
                  <a:srgbClr val="FF0000"/>
                </a:solidFill>
              </a:rPr>
              <a:t>Delete this slide.</a:t>
            </a:r>
            <a:r>
              <a:rPr lang="en-US" dirty="0"/>
              <a:t>)	</a:t>
            </a:r>
            <a:r>
              <a:rPr lang="en-US" sz="2000" dirty="0" smtClean="0"/>
              <a:t>[2 </a:t>
            </a:r>
            <a:r>
              <a:rPr lang="en-US" sz="2000" dirty="0"/>
              <a:t>of 2]</a:t>
            </a:r>
            <a:endParaRPr lang="en-US" dirty="0" smtClean="0"/>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endParaRPr lang="en-US" dirty="0" smtClean="0"/>
          </a:p>
          <a:p>
            <a:pPr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a:t>
            </a:r>
          </a:p>
          <a:p>
            <a:pPr lvl="2"/>
            <a:r>
              <a:rPr lang="en-US" dirty="0" smtClean="0"/>
              <a:t>If a slide contains more than one screen shot or additional artwork (like an arrow), group all of the items into a single grouping so that it can be copied-and-pasted and resized as a single unit</a:t>
            </a:r>
            <a:endParaRPr lang="en-US" dirty="0" smtClean="0"/>
          </a:p>
          <a:p>
            <a:r>
              <a:rPr lang="en-US" dirty="0" smtClean="0"/>
              <a:t>Required Template</a:t>
            </a:r>
          </a:p>
          <a:p>
            <a:pPr lvl="1"/>
            <a:r>
              <a:rPr lang="en-US" dirty="0" smtClean="0"/>
              <a:t>Do not edit the Slide Masters.</a:t>
            </a:r>
          </a:p>
          <a:p>
            <a:pPr lvl="1"/>
            <a:r>
              <a:rPr lang="en-US" dirty="0" smtClean="0"/>
              <a:t>Do </a:t>
            </a:r>
            <a:r>
              <a:rPr lang="en-US" dirty="0" smtClean="0"/>
              <a:t>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November 14.</a:t>
            </a:r>
            <a:endParaRPr lang="en-US" dirty="0" smtClean="0"/>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a:t>
            </a:r>
            <a:r>
              <a:rPr lang="en-US" dirty="0" smtClean="0"/>
              <a:t>Monday</a:t>
            </a:r>
            <a:r>
              <a:rPr lang="en-US" dirty="0" smtClean="0"/>
              <a:t>, November 14. (Think Sunday night.)</a:t>
            </a:r>
            <a:endParaRPr lang="en-US" dirty="0" smtClean="0"/>
          </a:p>
          <a:p>
            <a:pPr lvl="1"/>
            <a:r>
              <a:rPr lang="en-US" dirty="0" smtClean="0"/>
              <a:t>For subject, use “Team &lt;Company Name&gt;: Beta Presentation” as in “Team Amazon: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smtClean="0"/>
              <a:t>Fall </a:t>
            </a:r>
            <a:r>
              <a:rPr lang="en-US" dirty="0" smtClean="0"/>
              <a:t>2016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dirty="0" smtClean="0"/>
              <a:t>&lt;Title of Screen Shot 1&gt;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dirty="0" smtClean="0"/>
              <a:t>&lt;Title of Screen Shot 2&gt;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dirty="0" smtClean="0"/>
              <a:t>&lt;Title of Screen Shot 3&gt;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dirty="0" smtClean="0"/>
              <a:t>&lt;Title of Screen Shot 4&gt;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903</Words>
  <Application>Microsoft Office PowerPoint</Application>
  <PresentationFormat>On-screen Show (4:3)</PresentationFormat>
  <Paragraphs>140</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Beta Presentation &lt;Project Title 36pt&gt;</vt:lpstr>
      <vt:lpstr>Project Overview</vt:lpstr>
      <vt:lpstr>System Architecture</vt:lpstr>
      <vt:lpstr>&lt;Title of Screen Shot 1&gt;</vt:lpstr>
      <vt:lpstr>&lt;Title of Screen Shot 2&gt;</vt:lpstr>
      <vt:lpstr>&lt;Title of Screen Shot 3&gt;</vt:lpstr>
      <vt:lpstr>&lt;Title of Screen Shot 4&gt;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87</cp:revision>
  <dcterms:created xsi:type="dcterms:W3CDTF">2006-08-16T00:00:00Z</dcterms:created>
  <dcterms:modified xsi:type="dcterms:W3CDTF">2016-10-26T17:45:08Z</dcterms:modified>
</cp:coreProperties>
</file>