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5" r:id="rId2"/>
    <p:sldId id="286" r:id="rId3"/>
    <p:sldId id="258"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1" d="100"/>
          <a:sy n="131" d="100"/>
        </p:scale>
        <p:origin x="363"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11</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a:t>
            </a:r>
            <a:r>
              <a:rPr lang="en-US" smtClean="0"/>
              <a:t>	</a:t>
            </a:r>
            <a:r>
              <a:rPr lang="en-US" sz="2000" dirty="0"/>
              <a:t>[</a:t>
            </a:r>
            <a:r>
              <a:rPr lang="en-US" sz="2000" smtClean="0"/>
              <a:t>1 </a:t>
            </a:r>
            <a:r>
              <a:rPr lang="en-US" sz="2000" smtClean="0"/>
              <a:t>of </a:t>
            </a:r>
            <a:r>
              <a:rPr lang="en-US" sz="2000" smtClean="0"/>
              <a:t>2]</a:t>
            </a:r>
            <a:endParaRPr lang="en-US" sz="2000" dirty="0" smtClean="0"/>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You should include at least three </a:t>
            </a:r>
            <a:r>
              <a:rPr lang="en-US"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err="1" smtClean="0"/>
              <a:t>Etc</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Questions?</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&lt;Company Name&gt; Project Plan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smtClean="0"/>
              <a:t>?</a:t>
            </a:r>
            <a:endParaRPr lang="en-US" sz="9600" dirty="0"/>
          </a:p>
        </p:txBody>
      </p:sp>
    </p:spTree>
    <p:extLst>
      <p:ext uri="{BB962C8B-B14F-4D97-AF65-F5344CB8AC3E}">
        <p14:creationId xmlns:p14="http://schemas.microsoft.com/office/powerpoint/2010/main" val="72722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a:t>[</a:t>
            </a:r>
            <a:r>
              <a:rPr lang="en-US" sz="2000" dirty="0" smtClean="0"/>
              <a:t>2 </a:t>
            </a:r>
            <a:r>
              <a:rPr lang="en-US" sz="2000" dirty="0" smtClean="0"/>
              <a:t>of </a:t>
            </a:r>
            <a:r>
              <a:rPr lang="en-US" sz="2000" dirty="0" smtClean="0"/>
              <a:t>2]</a:t>
            </a:r>
            <a:endParaRPr lang="en-US" sz="2000" dirty="0" smtClean="0"/>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October 17, </a:t>
            </a:r>
            <a:r>
              <a:rPr lang="en-US" dirty="0"/>
              <a:t>2016.</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by 4:00 a.m</a:t>
            </a:r>
            <a:r>
              <a:rPr lang="en-US" dirty="0"/>
              <a:t>., Monday, </a:t>
            </a:r>
            <a:r>
              <a:rPr lang="en-US" dirty="0" smtClean="0"/>
              <a:t>October 17, </a:t>
            </a:r>
            <a:r>
              <a:rPr lang="en-US" dirty="0" smtClean="0"/>
              <a:t>2016.</a:t>
            </a:r>
          </a:p>
          <a:p>
            <a:pPr lvl="1"/>
            <a:r>
              <a:rPr lang="en-US" dirty="0" smtClean="0"/>
              <a:t>For subject, use “Team  &lt;Team Name&gt;: Alpha Presentation” as in “Team TechSmith: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a:xfrm>
            <a:off x="2072268" y="3962400"/>
            <a:ext cx="6400800" cy="2666999"/>
          </a:xfrm>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r>
              <a:rPr lang="en-US" dirty="0">
                <a:solidFill>
                  <a:srgbClr val="18453B"/>
                </a:solidFill>
              </a:rPr>
              <a:t>&lt;Team Member </a:t>
            </a:r>
            <a:r>
              <a:rPr lang="en-US" dirty="0" smtClean="0">
                <a:solidFill>
                  <a:srgbClr val="18453B"/>
                </a:solidFill>
              </a:rPr>
              <a:t>5 </a:t>
            </a:r>
            <a:r>
              <a:rPr lang="en-US" dirty="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Fall </a:t>
            </a:r>
            <a:r>
              <a:rPr lang="en-US" dirty="0" smtClean="0"/>
              <a:t>2016</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627</Words>
  <Application>Microsoft Office PowerPoint</Application>
  <PresentationFormat>On-screen Show (4:3)</PresentationFormat>
  <Paragraphs>119</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84</cp:revision>
  <dcterms:created xsi:type="dcterms:W3CDTF">2006-08-16T00:00:00Z</dcterms:created>
  <dcterms:modified xsi:type="dcterms:W3CDTF">2016-10-04T12:35:01Z</dcterms:modified>
</cp:coreProperties>
</file>