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186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capstone.cse.msu.edu/2013-08/home/" TargetMode="Externa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5"/>
              </a:rPr>
              <a:t>The Capstone</a:t>
            </a:r>
            <a:r>
              <a:rPr lang="en-US" sz="3200" baseline="0" dirty="0" smtClean="0">
                <a:hlinkClick r:id="rId5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 smtClean="0"/>
              <a:t>Project Video Status</a:t>
            </a:r>
            <a:r>
              <a:rPr lang="en-US" sz="3200" dirty="0" smtClean="0"/>
              <a:t> Report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04/18: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Team Project Video Status Reports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 &lt;Company Name&gt; with your company name as in “Team Auto-Owners”.</a:t>
            </a:r>
          </a:p>
          <a:p>
            <a:pPr lvl="1"/>
            <a:r>
              <a:rPr lang="en-US" dirty="0" smtClean="0"/>
              <a:t>Replace &lt;Project Title&gt; with your </a:t>
            </a:r>
            <a:r>
              <a:rPr lang="en-US" dirty="0"/>
              <a:t>project title as in “Catastrophe Insurance Adjuster </a:t>
            </a:r>
            <a:r>
              <a:rPr lang="en-US" dirty="0" smtClean="0"/>
              <a:t>App”.</a:t>
            </a:r>
          </a:p>
          <a:p>
            <a:pPr lvl="1"/>
            <a:r>
              <a:rPr lang="en-US" dirty="0" smtClean="0"/>
              <a:t>For each of the four status slides, replace the placeholders between “&lt;“ and “&gt;” with honest actual values like “Yes” or “10” or “75%”. Do </a:t>
            </a:r>
            <a:r>
              <a:rPr lang="en-US" u="sng" dirty="0" smtClean="0"/>
              <a:t>NOT</a:t>
            </a:r>
            <a:r>
              <a:rPr lang="en-US" dirty="0" smtClean="0"/>
              <a:t> add or delete bullet points.</a:t>
            </a:r>
          </a:p>
          <a:p>
            <a:pPr lvl="1"/>
            <a:r>
              <a:rPr lang="en-US" dirty="0" smtClean="0"/>
              <a:t>Be prepared to answer questions. Be prepared to backup your values with proof.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Dr. D. will aggregate the team presentations in to a single presentation.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order of the presentations during our meeting will be team alphabetical order.</a:t>
            </a:r>
          </a:p>
          <a:p>
            <a:r>
              <a:rPr lang="en-US" dirty="0" smtClean="0"/>
              <a:t>Submission </a:t>
            </a:r>
            <a:r>
              <a:rPr lang="en-US" dirty="0" smtClean="0"/>
              <a:t>by Email</a:t>
            </a:r>
          </a:p>
          <a:p>
            <a:pPr lvl="1"/>
            <a:r>
              <a:rPr lang="en-US" dirty="0" smtClean="0"/>
              <a:t>All presentations are due via email to Dr. D. by 4:00 a. m., Monday, April </a:t>
            </a:r>
            <a:r>
              <a:rPr lang="en-US" dirty="0" smtClean="0"/>
              <a:t>18.</a:t>
            </a:r>
            <a:endParaRPr lang="en-US" dirty="0" smtClean="0"/>
          </a:p>
          <a:p>
            <a:pPr lvl="1"/>
            <a:r>
              <a:rPr lang="en-US" dirty="0" smtClean="0"/>
              <a:t>For subject, use “Team  &lt;Company Name&gt;:  Project Video Status Report” as in “Team Urban Science: Project Video Status Report”.</a:t>
            </a:r>
          </a:p>
          <a:p>
            <a:pPr lvl="1"/>
            <a:r>
              <a:rPr lang="en-US" dirty="0" smtClean="0"/>
              <a:t>Attach the PowerPoint source file named “team-&lt;company-name&gt;-project-video-status-report-presentation.pptx” as in team-auto-owners-project-video-status-report-presentation.pptx.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905000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Storyboarding</a:t>
            </a:r>
            <a:endParaRPr lang="fr-FR" dirty="0" smtClean="0"/>
          </a:p>
          <a:p>
            <a:pPr lvl="1"/>
            <a:r>
              <a:rPr lang="fr-FR" dirty="0" err="1" smtClean="0"/>
              <a:t>Introduces</a:t>
            </a:r>
            <a:r>
              <a:rPr lang="fr-FR" dirty="0" smtClean="0"/>
              <a:t> Client </a:t>
            </a:r>
            <a:r>
              <a:rPr lang="fr-FR" dirty="0" err="1" smtClean="0"/>
              <a:t>Company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Provides</a:t>
            </a:r>
            <a:r>
              <a:rPr lang="fr-FR" dirty="0" smtClean="0"/>
              <a:t> Motivation for Project: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Number</a:t>
            </a:r>
            <a:r>
              <a:rPr lang="fr-FR" dirty="0" smtClean="0"/>
              <a:t> of Use Cases </a:t>
            </a:r>
            <a:r>
              <a:rPr lang="fr-FR" dirty="0" err="1" smtClean="0"/>
              <a:t>Illustrated</a:t>
            </a:r>
            <a:r>
              <a:rPr lang="fr-FR" dirty="0"/>
              <a:t>:</a:t>
            </a:r>
            <a:r>
              <a:rPr lang="fr-FR" dirty="0" smtClean="0"/>
              <a:t> &lt;0 or 1 or 2 or…&gt;</a:t>
            </a:r>
          </a:p>
          <a:p>
            <a:pPr lvl="1"/>
            <a:r>
              <a:rPr lang="fr-FR" dirty="0" err="1" smtClean="0"/>
              <a:t>Includes</a:t>
            </a:r>
            <a:r>
              <a:rPr lang="fr-FR" dirty="0" smtClean="0"/>
              <a:t> </a:t>
            </a:r>
            <a:r>
              <a:rPr lang="fr-FR" dirty="0" err="1" smtClean="0"/>
              <a:t>Acknowledgements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Projected</a:t>
            </a:r>
            <a:r>
              <a:rPr lang="fr-FR" dirty="0" smtClean="0"/>
              <a:t> </a:t>
            </a:r>
            <a:r>
              <a:rPr lang="fr-FR" dirty="0" err="1" smtClean="0"/>
              <a:t>Length</a:t>
            </a:r>
            <a:r>
              <a:rPr lang="fr-FR" dirty="0" smtClean="0"/>
              <a:t> in Minutes: &lt;0 to 12&gt;</a:t>
            </a:r>
          </a:p>
          <a:p>
            <a:pPr lvl="1"/>
            <a:r>
              <a:rPr lang="fr-FR" dirty="0" smtClean="0"/>
              <a:t>% Complete: &lt;0% to 100%&gt;</a:t>
            </a:r>
          </a:p>
          <a:p>
            <a:r>
              <a:rPr lang="fr-FR" dirty="0" smtClean="0"/>
              <a:t>Narration Script</a:t>
            </a:r>
          </a:p>
          <a:p>
            <a:pPr lvl="1"/>
            <a:r>
              <a:rPr lang="en-US" dirty="0" smtClean="0"/>
              <a:t>Number of Words Written: &lt;non-negative integer&gt;</a:t>
            </a:r>
          </a:p>
          <a:p>
            <a:pPr lvl="1"/>
            <a:r>
              <a:rPr lang="en-US" dirty="0" smtClean="0"/>
              <a:t>% Written: &lt;0% to 100%&gt;</a:t>
            </a:r>
          </a:p>
          <a:p>
            <a:pPr lvl="1"/>
            <a:r>
              <a:rPr lang="en-US" dirty="0" smtClean="0"/>
              <a:t>Selected Narrator(s): &lt;Yes or No&gt;</a:t>
            </a:r>
          </a:p>
          <a:p>
            <a:pPr lvl="1"/>
            <a:r>
              <a:rPr lang="en-US" dirty="0" smtClean="0"/>
              <a:t>% Recorded: &lt;0% to 100%&gt;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TeleCom</a:t>
            </a:r>
            <a:r>
              <a:rPr lang="en-US" dirty="0" smtClean="0"/>
              <a:t> Recording Studio</a:t>
            </a:r>
            <a:endParaRPr lang="en-US" dirty="0"/>
          </a:p>
          <a:p>
            <a:pPr lvl="1"/>
            <a:r>
              <a:rPr lang="en-US" dirty="0" smtClean="0"/>
              <a:t>Signed Up for Time Slot: &lt;Yes or No&gt;</a:t>
            </a:r>
          </a:p>
          <a:p>
            <a:pPr lvl="1"/>
            <a:r>
              <a:rPr lang="en-US" dirty="0" smtClean="0"/>
              <a:t>Found Studio: &lt;Yes or No&gt;</a:t>
            </a:r>
          </a:p>
          <a:p>
            <a:pPr lvl="1"/>
            <a:r>
              <a:rPr lang="en-US" dirty="0" smtClean="0"/>
              <a:t>Recorded Something: &lt;Yes or No&gt;</a:t>
            </a:r>
          </a:p>
          <a:p>
            <a:pPr lvl="1"/>
            <a:r>
              <a:rPr lang="en-US" dirty="0" smtClean="0"/>
              <a:t>Imported Recorded Audio Into </a:t>
            </a:r>
            <a:r>
              <a:rPr lang="en-US" dirty="0" err="1" smtClean="0"/>
              <a:t>Camtasia</a:t>
            </a:r>
            <a:r>
              <a:rPr lang="en-US" dirty="0" smtClean="0"/>
              <a:t>: &lt;Yes or No&gt;</a:t>
            </a:r>
            <a:endParaRPr lang="en-US" dirty="0"/>
          </a:p>
          <a:p>
            <a:r>
              <a:rPr lang="en-US" dirty="0" err="1" smtClean="0"/>
              <a:t>Camtasia</a:t>
            </a:r>
            <a:endParaRPr lang="en-US" dirty="0"/>
          </a:p>
          <a:p>
            <a:pPr lvl="1"/>
            <a:r>
              <a:rPr lang="en-US" dirty="0" smtClean="0"/>
              <a:t>Installed: &lt;Yes or No&gt;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Screen Recording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</a:p>
          <a:p>
            <a:pPr lvl="1"/>
            <a:r>
              <a:rPr lang="en-US" dirty="0" smtClean="0"/>
              <a:t>Number of Minutes Recorded: &lt;non-negative integer&gt;</a:t>
            </a:r>
          </a:p>
          <a:p>
            <a:pPr lvl="1"/>
            <a:r>
              <a:rPr lang="en-US" dirty="0" smtClean="0"/>
              <a:t>% Complete: &lt;0% to 100%&gt;</a:t>
            </a:r>
            <a:endParaRPr lang="en-US" dirty="0"/>
          </a:p>
          <a:p>
            <a:r>
              <a:rPr lang="en-US" dirty="0" err="1" smtClean="0"/>
              <a:t>Camtasia</a:t>
            </a:r>
            <a:r>
              <a:rPr lang="en-US" dirty="0" smtClean="0"/>
              <a:t> Editing</a:t>
            </a:r>
            <a:endParaRPr lang="en-US" dirty="0"/>
          </a:p>
          <a:p>
            <a:pPr lvl="1"/>
            <a:r>
              <a:rPr lang="en-US" dirty="0" smtClean="0"/>
              <a:t>Imported </a:t>
            </a:r>
            <a:r>
              <a:rPr lang="en-US" dirty="0" err="1" smtClean="0"/>
              <a:t>Camtasia</a:t>
            </a:r>
            <a:r>
              <a:rPr lang="en-US" dirty="0" smtClean="0"/>
              <a:t> Screen Recording: &lt;Yes or No&gt;</a:t>
            </a:r>
          </a:p>
          <a:p>
            <a:pPr lvl="1"/>
            <a:r>
              <a:rPr lang="en-US" dirty="0" smtClean="0"/>
              <a:t>Imported Narration Audio: &lt;Yes or No&gt;</a:t>
            </a:r>
          </a:p>
          <a:p>
            <a:pPr lvl="1"/>
            <a:r>
              <a:rPr lang="en-US" dirty="0" smtClean="0"/>
              <a:t>Imported Music Audio: &lt;Yes or No&gt;</a:t>
            </a:r>
          </a:p>
          <a:p>
            <a:pPr lvl="1"/>
            <a:r>
              <a:rPr lang="en-US" dirty="0" smtClean="0"/>
              <a:t>Figured Out Callouts: &lt;Yes or No&gt;</a:t>
            </a:r>
          </a:p>
          <a:p>
            <a:pPr lvl="1"/>
            <a:r>
              <a:rPr lang="en-US" dirty="0" smtClean="0"/>
              <a:t>Figured Out Pan/Zoom: &lt;Yes or No&gt;</a:t>
            </a:r>
          </a:p>
          <a:p>
            <a:pPr lvl="1"/>
            <a:r>
              <a:rPr lang="en-US" dirty="0" smtClean="0"/>
              <a:t>Produced Test Videos: &lt;Yes or No&gt;</a:t>
            </a:r>
          </a:p>
          <a:p>
            <a:pPr lvl="1"/>
            <a:r>
              <a:rPr lang="en-US" dirty="0" smtClean="0"/>
              <a:t>Tested Visibility of Text on Projector: &lt;Yes or No&gt;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Production</a:t>
            </a:r>
            <a:endParaRPr lang="en-US" dirty="0"/>
          </a:p>
          <a:p>
            <a:pPr lvl="1"/>
            <a:r>
              <a:rPr lang="en-US" dirty="0" smtClean="0"/>
              <a:t>Produced Test Video: &lt;Yes or No&gt;</a:t>
            </a:r>
          </a:p>
          <a:p>
            <a:pPr lvl="1"/>
            <a:r>
              <a:rPr lang="en-US" dirty="0" smtClean="0"/>
              <a:t>Produced Test </a:t>
            </a:r>
            <a:r>
              <a:rPr lang="en-US" dirty="0" err="1" smtClean="0"/>
              <a:t>wmv</a:t>
            </a:r>
            <a:r>
              <a:rPr lang="en-US" dirty="0" smtClean="0"/>
              <a:t>: &lt;Yes or No&gt;</a:t>
            </a:r>
          </a:p>
          <a:p>
            <a:pPr lvl="1"/>
            <a:r>
              <a:rPr lang="en-US" dirty="0" smtClean="0"/>
              <a:t>Produced Test </a:t>
            </a:r>
            <a:r>
              <a:rPr lang="en-US" dirty="0" err="1" smtClean="0"/>
              <a:t>mov</a:t>
            </a:r>
            <a:r>
              <a:rPr lang="en-US" dirty="0" smtClean="0"/>
              <a:t>: &lt;Yes or No&gt;</a:t>
            </a:r>
          </a:p>
          <a:p>
            <a:pPr lvl="1"/>
            <a:r>
              <a:rPr lang="en-US" dirty="0" smtClean="0"/>
              <a:t>Produced Test mp4: &lt;Yes or No&gt;</a:t>
            </a:r>
          </a:p>
          <a:p>
            <a:pPr lvl="1"/>
            <a:r>
              <a:rPr lang="en-US" dirty="0" smtClean="0"/>
              <a:t>Tested </a:t>
            </a:r>
            <a:r>
              <a:rPr lang="en-US" dirty="0"/>
              <a:t>Visibility </a:t>
            </a:r>
            <a:r>
              <a:rPr lang="en-US" dirty="0" smtClean="0"/>
              <a:t>on Projector in Meeting Room: </a:t>
            </a:r>
            <a:r>
              <a:rPr lang="en-US" dirty="0"/>
              <a:t>&lt;Yes or No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Tested Audibility on Speakers in Meeting Room: &lt;Yes or No&gt;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04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706</Words>
  <Application>Microsoft Office PowerPoint</Application>
  <PresentationFormat>On-screen Show (4:3)</PresentationFormat>
  <Paragraphs>109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04/18: Team Project Video Status Reports</vt:lpstr>
      <vt:lpstr>Instructions (Delete this slide.)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73</cp:revision>
  <dcterms:created xsi:type="dcterms:W3CDTF">2006-08-16T00:00:00Z</dcterms:created>
  <dcterms:modified xsi:type="dcterms:W3CDTF">2016-04-14T19:32:46Z</dcterms:modified>
</cp:coreProperties>
</file>