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58" r:id="rId3"/>
    <p:sldId id="261" r:id="rId4"/>
    <p:sldId id="262" r:id="rId5"/>
    <p:sldId id="273" r:id="rId6"/>
    <p:sldId id="263" r:id="rId7"/>
    <p:sldId id="277" r:id="rId8"/>
    <p:sldId id="274" r:id="rId9"/>
    <p:sldId id="275" r:id="rId10"/>
    <p:sldId id="264" r:id="rId11"/>
    <p:sldId id="265" r:id="rId12"/>
    <p:sldId id="276" r:id="rId13"/>
    <p:sldId id="272" r:id="rId14"/>
    <p:sldId id="271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53B"/>
    <a:srgbClr val="004F3B"/>
    <a:srgbClr val="A5B6AE"/>
    <a:srgbClr val="00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58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238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 smtClean="0"/>
              <a:t>The Capstone Experience</a:t>
            </a:r>
            <a:endParaRPr lang="en-US" sz="110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 smtClean="0"/>
              <a:t>Project Plan</a:t>
            </a:r>
            <a:endParaRPr lang="en-US" sz="11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Team &lt;Company Name&gt;</a:t>
            </a:r>
          </a:p>
          <a:p>
            <a:r>
              <a:rPr lang="en-US" sz="1100" dirty="0" smtClean="0"/>
              <a:t>&lt;Project Title&gt;</a:t>
            </a:r>
            <a:endParaRPr lang="en-US" sz="11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 smtClean="0"/>
              <a:t>Michigan State University</a:t>
            </a:r>
          </a:p>
          <a:p>
            <a:pPr algn="r"/>
            <a:r>
              <a:rPr lang="en-US" sz="1100" dirty="0" smtClean="0"/>
              <a:t>East Lansing, Michigan 48824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2</a:t>
            </a:fld>
            <a:endParaRPr lang="en-US" sz="130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8F24C-0991-4625-9FDD-BC12DF69D1C4}" type="slidenum">
              <a:rPr lang="en-US" sz="1300"/>
              <a:pPr eaLnBrk="1" hangingPunct="1"/>
              <a:t>17</a:t>
            </a:fld>
            <a:endParaRPr lang="en-US" sz="13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7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Project Plan iSupport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2DD4A9-DFDC-4A71-B544-BFB640AA5CC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Capstone Experience Computer Science and Engineering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Team Sparrow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11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12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13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14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8E47AE-915C-401E-A2FD-EF1EB5C9DCAA}" type="slidenum">
              <a:rPr lang="en-US" sz="1300"/>
              <a:pPr eaLnBrk="1" hangingPunct="1"/>
              <a:t>15</a:t>
            </a:fld>
            <a:endParaRPr lang="en-US" sz="130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76A7B3-E819-4699-86D9-FE8F30934E02}" type="slidenum">
              <a:rPr lang="en-US" sz="1300"/>
              <a:pPr eaLnBrk="1" hangingPunct="1"/>
              <a:t>16</a:t>
            </a:fld>
            <a:endParaRPr lang="en-US" sz="130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stone.cse.msu.edu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1676400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3962401"/>
            <a:ext cx="6400800" cy="2362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dirty="0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dirty="0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32252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defRPr/>
            </a:lvl1pPr>
            <a:lvl2pPr marL="461963" indent="-231775">
              <a:buFont typeface="Wingdings" pitchFamily="2" charset="2"/>
              <a:buChar char="§"/>
              <a:defRPr/>
            </a:lvl2pPr>
            <a:lvl3pPr marL="684213" indent="-222250">
              <a:buFont typeface="Courier New" pitchFamily="49" charset="0"/>
              <a:buChar char="o"/>
              <a:defRPr/>
            </a:lvl3pPr>
            <a:lvl4pPr marL="914400" indent="-230188">
              <a:defRPr/>
            </a:lvl4pPr>
            <a:lvl5pPr marL="11445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568325" indent="-112713">
              <a:buFont typeface="Courier New" pitchFamily="49" charset="0"/>
              <a:buChar char="o"/>
              <a:defRPr sz="1200"/>
            </a:lvl3pPr>
            <a:lvl4pPr marL="747713" indent="-166688">
              <a:defRPr sz="1050"/>
            </a:lvl4pPr>
            <a:lvl5pPr marL="914400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 marL="230188" indent="-230188">
              <a:defRPr sz="2800"/>
            </a:lvl1pPr>
            <a:lvl2pPr marL="461963" indent="-231775">
              <a:buFont typeface="Wingdings" pitchFamily="2" charset="2"/>
              <a:buChar char="§"/>
              <a:defRPr sz="2400"/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 marL="342900" indent="-3429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30188" lvl="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b 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133600"/>
          </a:xfrm>
        </p:spPr>
        <p:txBody>
          <a:bodyPr>
            <a:noAutofit/>
          </a:bodyPr>
          <a:lstStyle>
            <a:lvl1pPr>
              <a:defRPr sz="7200"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9" descr="D:\Users\wrd\Documents\CSE498\archive\logo\capstone-logo-gree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5" y="5943600"/>
            <a:ext cx="1237345" cy="78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3429000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429000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0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61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apstone.cse.msu.edu/2014-08/schedules/all-hands-meetings/" TargetMode="External"/><Relationship Id="rId2" Type="http://schemas.openxmlformats.org/officeDocument/2006/relationships/hyperlink" Target="http://www.capstone.cse.msu.edu/2014-08/projec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yksen@cse.msu.edu?subject=Team%20%3cCompany%20Name%3e%20Project%20Pla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tpaint.ne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Me Carefully 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Slide Masters.</a:t>
            </a:r>
          </a:p>
          <a:p>
            <a:pPr lvl="1"/>
            <a:r>
              <a:rPr lang="en-US" dirty="0" smtClean="0"/>
              <a:t>Do edit the Handout Master (6 Slides Per Page)</a:t>
            </a:r>
          </a:p>
          <a:p>
            <a:pPr lvl="2"/>
            <a:r>
              <a:rPr lang="en-US" dirty="0" smtClean="0"/>
              <a:t>In the lower left footer, change &lt;Company Name&gt; to your company name.</a:t>
            </a:r>
          </a:p>
          <a:p>
            <a:pPr lvl="2"/>
            <a:r>
              <a:rPr lang="en-US" dirty="0" smtClean="0"/>
              <a:t>In the lower left footer, change &lt;Project Title&gt; to your project title as found on our </a:t>
            </a:r>
            <a:r>
              <a:rPr lang="en-US" dirty="0" smtClean="0">
                <a:hlinkClick r:id="rId2"/>
              </a:rPr>
              <a:t>Projects </a:t>
            </a:r>
            <a:r>
              <a:rPr lang="en-US" dirty="0" smtClean="0"/>
              <a:t>web page.</a:t>
            </a:r>
          </a:p>
          <a:p>
            <a:pPr lvl="1"/>
            <a:r>
              <a:rPr lang="en-US" dirty="0" smtClean="0"/>
              <a:t>Do not change the organization of slides. </a:t>
            </a:r>
          </a:p>
          <a:p>
            <a:pPr lvl="1"/>
            <a:r>
              <a:rPr lang="en-US" dirty="0" smtClean="0"/>
              <a:t>You may duplicate slides as necessary but keep in mind that your presentation time is limited strictly to 15 minutes.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Do not include any company confidential information in your presentation since all presentations will be posted on the web site.</a:t>
            </a:r>
          </a:p>
          <a:p>
            <a:pPr lvl="1"/>
            <a:r>
              <a:rPr lang="en-US" dirty="0" smtClean="0"/>
              <a:t>Submit your presentation to your client for approval at least two working days in advance.</a:t>
            </a:r>
          </a:p>
          <a:p>
            <a:pPr lvl="1"/>
            <a:r>
              <a:rPr lang="en-US" dirty="0" smtClean="0"/>
              <a:t>Throughout the PowerPoint template, replace placeholders &lt;…&gt; with the appropriate information.</a:t>
            </a:r>
          </a:p>
          <a:p>
            <a:pPr lvl="1"/>
            <a:r>
              <a:rPr lang="en-US" dirty="0" smtClean="0"/>
              <a:t>Edit the center footer by clicking the Header &amp; Footer button on the Insert ribbon. Change &lt;Company Name&gt; in the footer to your company name as in “Team GM Project Plan”.</a:t>
            </a:r>
          </a:p>
          <a:p>
            <a:pPr lvl="1"/>
            <a:r>
              <a:rPr lang="en-US" dirty="0" smtClean="0"/>
              <a:t>Delete the example Screen Mockups and System Architecture slides and this Read Me slide from your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Although the presentations are scheduled over the course of four meetings, all teams must be prepared to present on the first day scheduled, Monday, </a:t>
            </a:r>
            <a:r>
              <a:rPr lang="en-US" dirty="0"/>
              <a:t>February 2.</a:t>
            </a:r>
            <a:endParaRPr lang="en-US" dirty="0" smtClean="0"/>
          </a:p>
          <a:p>
            <a:pPr lvl="1"/>
            <a:r>
              <a:rPr lang="en-US" dirty="0" smtClean="0"/>
              <a:t>The order of the presentations will be posted on our </a:t>
            </a:r>
            <a:r>
              <a:rPr lang="en-US" dirty="0" smtClean="0">
                <a:hlinkClick r:id="rId3"/>
              </a:rPr>
              <a:t>All-Hands Meetings</a:t>
            </a:r>
            <a:r>
              <a:rPr lang="en-US" dirty="0" smtClean="0"/>
              <a:t> page in the afternoon or evening of the day before the first day scheduled for presentations.</a:t>
            </a:r>
          </a:p>
          <a:p>
            <a:pPr lvl="1"/>
            <a:r>
              <a:rPr lang="en-US" dirty="0" smtClean="0"/>
              <a:t>The time limit for your presentation is 15 minutes, which will be strictly enforced. Practice your presentation to ensure that you will finish within the allotted time.</a:t>
            </a:r>
          </a:p>
          <a:p>
            <a:pPr lvl="1"/>
            <a:r>
              <a:rPr lang="en-US" dirty="0" smtClean="0"/>
              <a:t>All team members are required to dress business casual on the day of your presentation.</a:t>
            </a:r>
          </a:p>
          <a:p>
            <a:pPr lvl="1"/>
            <a:r>
              <a:rPr lang="en-US" dirty="0" smtClean="0"/>
              <a:t>“Formal” team photos of the presenting teams will be taken in the Capstone Lab immediately following these all-hands meetings.</a:t>
            </a:r>
          </a:p>
          <a:p>
            <a:r>
              <a:rPr lang="en-US" dirty="0" smtClean="0"/>
              <a:t>Submission</a:t>
            </a:r>
          </a:p>
          <a:p>
            <a:pPr lvl="1"/>
            <a:r>
              <a:rPr lang="en-US" dirty="0" smtClean="0"/>
              <a:t>Email both the project plan document and presentation to </a:t>
            </a:r>
            <a:r>
              <a:rPr lang="en-US" dirty="0" smtClean="0">
                <a:hlinkClick r:id="rId4"/>
              </a:rPr>
              <a:t>Dr. D.</a:t>
            </a:r>
            <a:r>
              <a:rPr lang="en-US" dirty="0" smtClean="0"/>
              <a:t> by 4:00 a.m., </a:t>
            </a:r>
            <a:r>
              <a:rPr lang="en-US" dirty="0"/>
              <a:t>Monday, </a:t>
            </a:r>
            <a:r>
              <a:rPr lang="en-US" dirty="0" smtClean="0"/>
              <a:t>February 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subject, use “Team  &lt;Company Name&gt;: Project Plan” as in “Team </a:t>
            </a:r>
            <a:r>
              <a:rPr lang="en-US" dirty="0" smtClean="0"/>
              <a:t>Amazon: </a:t>
            </a:r>
            <a:r>
              <a:rPr lang="en-US" dirty="0" smtClean="0"/>
              <a:t>Project Plan”.</a:t>
            </a:r>
          </a:p>
          <a:p>
            <a:pPr lvl="1"/>
            <a:r>
              <a:rPr lang="en-US" dirty="0" smtClean="0"/>
              <a:t>Attach the Word source file named “team-&lt;company-name&gt;-project-plan.docx” as in “team-urban-science-project-plan.docx”.</a:t>
            </a:r>
          </a:p>
          <a:p>
            <a:pPr lvl="1"/>
            <a:r>
              <a:rPr lang="en-US" dirty="0" smtClean="0"/>
              <a:t>Attach the PowerPoint source file named “team-&lt;company-name&gt;-project-plan-presentation.pptx” as in “team-quicken-loans-project-plan-presentation.pptx”.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7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Technical Specifications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2819400" cy="1477328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the technical components of your project.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87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3200400" cy="2862322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Show a diagram that illustrates the overall architecture of your project including how all of the parts and pieces are connected and interact.</a:t>
            </a:r>
          </a:p>
          <a:p>
            <a:endParaRPr lang="en-US" dirty="0" smtClean="0"/>
          </a:p>
          <a:p>
            <a:r>
              <a:rPr lang="en-US" dirty="0"/>
              <a:t>See below for examples and instructions.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7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Ensure that your diagram is…</a:t>
            </a:r>
          </a:p>
          <a:p>
            <a:pPr lvl="1"/>
            <a:r>
              <a:rPr lang="en-US" dirty="0" smtClean="0"/>
              <a:t>readable (size-wise),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as the correct aspect ratio,</a:t>
            </a:r>
          </a:p>
          <a:p>
            <a:pPr lvl="1"/>
            <a:r>
              <a:rPr lang="en-US" dirty="0" smtClean="0"/>
              <a:t>scalable, and</a:t>
            </a:r>
          </a:p>
          <a:p>
            <a:pPr lvl="1"/>
            <a:r>
              <a:rPr lang="en-US" dirty="0" smtClean="0"/>
              <a:t>centered vertically (between the green bar in the title and the footer) and horizontally (Use Home &gt; Arrange &gt; Align).</a:t>
            </a:r>
          </a:p>
          <a:p>
            <a:r>
              <a:rPr lang="en-US" dirty="0" smtClean="0"/>
              <a:t>In PowerPoint use Home &gt; Arrange </a:t>
            </a:r>
            <a:r>
              <a:rPr lang="en-US" dirty="0"/>
              <a:t>&gt; Group to group the objects in your </a:t>
            </a:r>
            <a:r>
              <a:rPr lang="en-US" dirty="0" smtClean="0"/>
              <a:t>diagram into a single that can be copied-and-pasted.</a:t>
            </a:r>
          </a:p>
          <a:p>
            <a:r>
              <a:rPr lang="en-US" dirty="0" smtClean="0"/>
              <a:t>Use Paint.NET to make the background of your diagram </a:t>
            </a:r>
            <a:r>
              <a:rPr lang="en-US" u="sng" dirty="0" smtClean="0"/>
              <a:t>transparent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Download and install it from </a:t>
            </a:r>
            <a:r>
              <a:rPr lang="en-US" dirty="0" smtClean="0">
                <a:hlinkClick r:id="rId3"/>
              </a:rPr>
              <a:t>www.getpaint.net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Copy your diagram into Paint.NET.</a:t>
            </a:r>
          </a:p>
          <a:p>
            <a:pPr lvl="1"/>
            <a:r>
              <a:rPr lang="en-US" dirty="0" smtClean="0"/>
              <a:t>Select Tool &gt; Magic Wand.</a:t>
            </a:r>
          </a:p>
          <a:p>
            <a:pPr lvl="1"/>
            <a:r>
              <a:rPr lang="en-US" dirty="0" smtClean="0"/>
              <a:t>Click on a background area.</a:t>
            </a:r>
          </a:p>
          <a:p>
            <a:pPr lvl="1"/>
            <a:r>
              <a:rPr lang="en-US" dirty="0" smtClean="0"/>
              <a:t>Push the Delete button (on your keyboard).</a:t>
            </a:r>
          </a:p>
          <a:p>
            <a:pPr lvl="1"/>
            <a:r>
              <a:rPr lang="en-US" dirty="0" smtClean="0"/>
              <a:t>The background area should be a checkerboard pattern.</a:t>
            </a:r>
          </a:p>
          <a:p>
            <a:pPr lvl="1"/>
            <a:r>
              <a:rPr lang="en-US" dirty="0" smtClean="0"/>
              <a:t>(N.B.: Paint.NET was a capstone project at the University of Washington.)</a:t>
            </a:r>
          </a:p>
          <a:p>
            <a:pPr lvl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86400" y="45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Notes on Making Your Diagram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6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222" y="1905000"/>
            <a:ext cx="6107557" cy="4572000"/>
          </a:xfrm>
          <a:prstGeom prst="rect">
            <a:avLst/>
          </a:prstGeom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6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19935" y="2057400"/>
            <a:ext cx="630413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9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Components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Hardware Platforms</a:t>
            </a:r>
          </a:p>
          <a:p>
            <a:pPr lvl="1"/>
            <a:r>
              <a:rPr lang="en-US" dirty="0" smtClean="0"/>
              <a:t>Point 1</a:t>
            </a:r>
          </a:p>
          <a:p>
            <a:pPr lvl="1"/>
            <a:r>
              <a:rPr lang="en-US" dirty="0" smtClean="0"/>
              <a:t>Point 2</a:t>
            </a:r>
          </a:p>
          <a:p>
            <a:pPr lvl="1"/>
            <a:r>
              <a:rPr lang="en-US" dirty="0" smtClean="0"/>
              <a:t>Point 3</a:t>
            </a:r>
          </a:p>
          <a:p>
            <a:pPr lvl="1"/>
            <a:r>
              <a:rPr lang="en-US" dirty="0" smtClean="0"/>
              <a:t>Etc…</a:t>
            </a:r>
          </a:p>
          <a:p>
            <a:r>
              <a:rPr lang="en-US" dirty="0" smtClean="0"/>
              <a:t>Software Platforms / Technologies</a:t>
            </a:r>
          </a:p>
          <a:p>
            <a:pPr lvl="1"/>
            <a:r>
              <a:rPr lang="en-US" dirty="0" smtClean="0"/>
              <a:t>Point 1</a:t>
            </a:r>
          </a:p>
          <a:p>
            <a:pPr lvl="1"/>
            <a:r>
              <a:rPr lang="en-US" dirty="0" smtClean="0"/>
              <a:t>Point 2</a:t>
            </a:r>
          </a:p>
          <a:p>
            <a:pPr lvl="1"/>
            <a:r>
              <a:rPr lang="en-US" dirty="0" smtClean="0"/>
              <a:t>Point 3</a:t>
            </a:r>
          </a:p>
          <a:p>
            <a:pPr lvl="1"/>
            <a:r>
              <a:rPr lang="en-US" dirty="0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33600"/>
            <a:ext cx="3200400" cy="1754326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your hardware and software platforms including all of the technologies that your project will use.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</a:t>
            </a:r>
            <a:r>
              <a:rPr lang="en-US" b="1" dirty="0" smtClean="0">
                <a:solidFill>
                  <a:srgbClr val="FF0000"/>
                </a:solidFill>
              </a:rPr>
              <a:t>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7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  <a:p>
            <a:r>
              <a:rPr lang="en-US" dirty="0"/>
              <a:t>Point 2</a:t>
            </a:r>
          </a:p>
          <a:p>
            <a:r>
              <a:rPr lang="en-US" dirty="0"/>
              <a:t>Point 3</a:t>
            </a:r>
          </a:p>
          <a:p>
            <a:r>
              <a:rPr lang="en-US" dirty="0"/>
              <a:t>Etc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33600"/>
            <a:ext cx="3200400" cy="2031325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your plans for testing your software system.</a:t>
            </a:r>
          </a:p>
          <a:p>
            <a:endParaRPr lang="en-US" dirty="0"/>
          </a:p>
          <a:p>
            <a:r>
              <a:rPr lang="en-US" dirty="0" smtClean="0"/>
              <a:t>List any tools that you plan to use.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Risks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Risk 1</a:t>
            </a:r>
          </a:p>
          <a:p>
            <a:r>
              <a:rPr lang="en-US" dirty="0" smtClean="0"/>
              <a:t>Risk 2</a:t>
            </a:r>
          </a:p>
          <a:p>
            <a:r>
              <a:rPr lang="en-US" dirty="0" smtClean="0"/>
              <a:t>Risk 3</a:t>
            </a:r>
          </a:p>
          <a:p>
            <a:r>
              <a:rPr lang="en-US" dirty="0" smtClean="0"/>
              <a:t>Risk 4</a:t>
            </a:r>
          </a:p>
          <a:p>
            <a:r>
              <a:rPr lang="en-US" dirty="0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34000" y="2133600"/>
            <a:ext cx="3200400" cy="2031325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your major risks.</a:t>
            </a:r>
          </a:p>
          <a:p>
            <a:endParaRPr lang="en-US" dirty="0" smtClean="0"/>
          </a:p>
          <a:p>
            <a:r>
              <a:rPr lang="en-US" dirty="0" smtClean="0"/>
              <a:t>For each risk</a:t>
            </a:r>
            <a:r>
              <a:rPr lang="en-US" smtClean="0"/>
              <a:t>, describe what </a:t>
            </a:r>
            <a:r>
              <a:rPr lang="en-US" dirty="0" smtClean="0"/>
              <a:t>the risk is and how you plan on mitigating it.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8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br>
              <a:rPr lang="en-US" dirty="0" smtClean="0"/>
            </a:br>
            <a:r>
              <a:rPr lang="en-US" sz="3600" dirty="0" smtClean="0"/>
              <a:t>&lt;Project Title 36pt&gt;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18453B"/>
                </a:solidFill>
              </a:rPr>
              <a:t>Team &lt;Company Name 24pt&gt;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18453B"/>
                </a:solidFill>
              </a:rPr>
              <a:t>&lt;Team Member 1 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2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3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4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>
                <a:solidFill>
                  <a:srgbClr val="18453B"/>
                </a:solidFill>
              </a:rPr>
              <a:t>&lt;Team Member </a:t>
            </a:r>
            <a:r>
              <a:rPr lang="en-US" dirty="0" smtClean="0">
                <a:solidFill>
                  <a:srgbClr val="18453B"/>
                </a:solidFill>
              </a:rPr>
              <a:t>5 </a:t>
            </a:r>
            <a:r>
              <a:rPr lang="en-US" dirty="0">
                <a:solidFill>
                  <a:srgbClr val="18453B"/>
                </a:solidFill>
              </a:rPr>
              <a:t>16pt&gt;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02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 Specifications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3200400" cy="3139321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is your project overview.</a:t>
            </a:r>
          </a:p>
          <a:p>
            <a:endParaRPr lang="en-US" dirty="0" smtClean="0"/>
          </a:p>
          <a:p>
            <a:r>
              <a:rPr lang="en-US" dirty="0" smtClean="0"/>
              <a:t>Describe what problem your project solves.</a:t>
            </a:r>
          </a:p>
          <a:p>
            <a:endParaRPr lang="en-US" dirty="0" smtClean="0"/>
          </a:p>
          <a:p>
            <a:r>
              <a:rPr lang="en-US" dirty="0" smtClean="0"/>
              <a:t>Answer the question “What does your project do?”</a:t>
            </a:r>
          </a:p>
          <a:p>
            <a:endParaRPr lang="en-US" dirty="0" smtClean="0"/>
          </a:p>
          <a:p>
            <a:r>
              <a:rPr lang="en-US" dirty="0" smtClean="0"/>
              <a:t>This is your “elevator pitch”.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Specifications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2438400"/>
            <a:ext cx="3200400" cy="1477328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a summary of your project’s major features as well as its overall design.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0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Mockup: &lt;Title&gt;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1981200"/>
            <a:ext cx="3200400" cy="4247317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You may include as many screen mockups as you have like, but you must include </a:t>
            </a:r>
            <a:r>
              <a:rPr lang="en-US" u="sng" dirty="0" smtClean="0"/>
              <a:t>at least two </a:t>
            </a:r>
            <a:r>
              <a:rPr lang="en-US" dirty="0" smtClean="0"/>
              <a:t>examples.</a:t>
            </a:r>
          </a:p>
          <a:p>
            <a:endParaRPr lang="en-US" dirty="0" smtClean="0"/>
          </a:p>
          <a:p>
            <a:r>
              <a:rPr lang="en-US" dirty="0" smtClean="0"/>
              <a:t>To include more than two, you can duplicate this slide as many times as necessary.</a:t>
            </a:r>
          </a:p>
          <a:p>
            <a:endParaRPr lang="en-US" dirty="0"/>
          </a:p>
          <a:p>
            <a:r>
              <a:rPr lang="en-US" dirty="0" smtClean="0"/>
              <a:t>Give each mockup slide a title.</a:t>
            </a:r>
          </a:p>
          <a:p>
            <a:endParaRPr lang="en-US" dirty="0"/>
          </a:p>
          <a:p>
            <a:r>
              <a:rPr lang="en-US" dirty="0" smtClean="0"/>
              <a:t>See below for examples and instructions.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Mockup: &lt;Title&gt;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1981200"/>
            <a:ext cx="3200400" cy="4247317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You may include as many screen mockups as you have like, but you must include </a:t>
            </a:r>
            <a:r>
              <a:rPr lang="en-US" u="sng" dirty="0" smtClean="0"/>
              <a:t>at least two </a:t>
            </a:r>
            <a:r>
              <a:rPr lang="en-US" dirty="0" smtClean="0"/>
              <a:t>examples.</a:t>
            </a:r>
          </a:p>
          <a:p>
            <a:endParaRPr lang="en-US" dirty="0" smtClean="0"/>
          </a:p>
          <a:p>
            <a:r>
              <a:rPr lang="en-US" dirty="0" smtClean="0"/>
              <a:t>To include more than two, you can duplicate this slide as many times as necessary.</a:t>
            </a:r>
          </a:p>
          <a:p>
            <a:endParaRPr lang="en-US" dirty="0"/>
          </a:p>
          <a:p>
            <a:r>
              <a:rPr lang="en-US" dirty="0" smtClean="0"/>
              <a:t>Give each mockup slide a title.</a:t>
            </a:r>
          </a:p>
          <a:p>
            <a:endParaRPr lang="en-US" dirty="0"/>
          </a:p>
          <a:p>
            <a:r>
              <a:rPr lang="en-US" dirty="0" smtClean="0"/>
              <a:t>See below for examples and instructions.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3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Ensure that your mockups are…</a:t>
            </a:r>
          </a:p>
          <a:p>
            <a:pPr lvl="1"/>
            <a:r>
              <a:rPr lang="en-US" dirty="0" smtClean="0"/>
              <a:t>readable (size-wise),</a:t>
            </a:r>
          </a:p>
          <a:p>
            <a:pPr lvl="1"/>
            <a:r>
              <a:rPr lang="en-US" dirty="0" smtClean="0"/>
              <a:t>have the correct aspect ratio,</a:t>
            </a:r>
          </a:p>
          <a:p>
            <a:pPr lvl="1"/>
            <a:r>
              <a:rPr lang="en-US" dirty="0" smtClean="0"/>
              <a:t>scalable, and</a:t>
            </a:r>
          </a:p>
          <a:p>
            <a:pPr lvl="1"/>
            <a:r>
              <a:rPr lang="en-US" dirty="0" smtClean="0"/>
              <a:t>centered vertically (between the green bar in the title and the footer) and horizontally (Use Home &gt; Arrange &gt; Align).</a:t>
            </a:r>
          </a:p>
          <a:p>
            <a:r>
              <a:rPr lang="en-US" dirty="0" smtClean="0"/>
              <a:t>In PowerPoint use Home &gt; Arrange </a:t>
            </a:r>
            <a:r>
              <a:rPr lang="en-US" dirty="0"/>
              <a:t>&gt; Group to group the objects in your </a:t>
            </a:r>
            <a:r>
              <a:rPr lang="en-US" dirty="0" smtClean="0"/>
              <a:t>mockup into a single object that can be copied-and-pasted (and scaled).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86400" y="45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Notes on Making Your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3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Mockups: Phone Interface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45E1-0FE6-45A6-B67D-90B784A3D26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342" name="AutoShape 7" descr="https://mail.google.com/mail/?ui=2&amp;ik=19fa2ab919&amp;view=att&amp;th=12dd88d1930d18fa&amp;attid=0.1&amp;disp=inline&amp;realattid=f_gjkdyjhs0&amp;z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AutoShape 10" descr="https://mail.google.com/mail/?ui=2&amp;ik=19fa2ab919&amp;view=att&amp;th=12dd88d1930d18fa&amp;attid=0.2&amp;disp=inline&amp;realattid=f_gjkdyn2q1&amp;zw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406964" y="1981200"/>
            <a:ext cx="8330072" cy="4318971"/>
            <a:chOff x="315044" y="1905000"/>
            <a:chExt cx="8524156" cy="4419600"/>
          </a:xfrm>
        </p:grpSpPr>
        <p:pic>
          <p:nvPicPr>
            <p:cNvPr id="16" name="Picture 6" descr="https://lh3.googleusercontent.com/ELQp8vVOAAMDxtPW4wJzlffkPXcD4TNrXF7Sz6AKItA1HnoA72xQfmA9kF4EfHgJcC07UY647KoDuYTv76sk3Oirx1GeJzY8xu7WB2UuCuMeX9ANEjHdfgLxUa_cEIeNyQ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7440" y="1905000"/>
              <a:ext cx="2651760" cy="441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2" descr="C:\Users\Paul\AppData\Local\Temp\SNAGHTML51311f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044" y="2209800"/>
              <a:ext cx="2748196" cy="381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4" descr="C:\Users\Paul\AppData\Local\Temp\SNAGHTML56b7db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2343" y="1905000"/>
              <a:ext cx="2785994" cy="441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805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Screen Mockup: iOS Application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CAE0C-15AD-43B3-A02C-B90BD12FC61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1020982" y="2179320"/>
            <a:ext cx="7102037" cy="3840480"/>
            <a:chOff x="381000" y="1897238"/>
            <a:chExt cx="8203350" cy="4436023"/>
          </a:xfrm>
        </p:grpSpPr>
        <p:pic>
          <p:nvPicPr>
            <p:cNvPr id="13" name="Shape 11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81000" y="1897238"/>
              <a:ext cx="2381249" cy="437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Shape 11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171825" y="1917190"/>
              <a:ext cx="2514599" cy="44160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Shape 1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096000" y="1917190"/>
              <a:ext cx="2488350" cy="43758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1236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apston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8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1461</Words>
  <Application>Microsoft Office PowerPoint</Application>
  <PresentationFormat>On-screen Show (4:3)</PresentationFormat>
  <Paragraphs>259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Courier New</vt:lpstr>
      <vt:lpstr>Wingdings</vt:lpstr>
      <vt:lpstr>Office Theme</vt:lpstr>
      <vt:lpstr>Read Me Carefully (Delete this slide.)</vt:lpstr>
      <vt:lpstr>Project Plan &lt;Project Title 36pt&gt;</vt:lpstr>
      <vt:lpstr>Functional Specifications</vt:lpstr>
      <vt:lpstr>Design Specifications</vt:lpstr>
      <vt:lpstr>Screen Mockup: &lt;Title&gt;</vt:lpstr>
      <vt:lpstr>Screen Mockup: &lt;Title&gt;</vt:lpstr>
      <vt:lpstr>Screen Mockup</vt:lpstr>
      <vt:lpstr>Screen Mockups: Phone Interface</vt:lpstr>
      <vt:lpstr>Screen Mockup: iOS Application</vt:lpstr>
      <vt:lpstr>Technical Specifications</vt:lpstr>
      <vt:lpstr>System Architecture</vt:lpstr>
      <vt:lpstr>System Architecture</vt:lpstr>
      <vt:lpstr>System Architecture</vt:lpstr>
      <vt:lpstr>System Architecture</vt:lpstr>
      <vt:lpstr>System Components</vt:lpstr>
      <vt:lpstr>Testing</vt:lpstr>
      <vt:lpstr>Risks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76</cp:revision>
  <dcterms:created xsi:type="dcterms:W3CDTF">2006-08-16T00:00:00Z</dcterms:created>
  <dcterms:modified xsi:type="dcterms:W3CDTF">2016-01-20T12:52:31Z</dcterms:modified>
</cp:coreProperties>
</file>