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59"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5-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Read Me (Delete this slide.)	(2 of 2)</a:t>
            </a:r>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r>
              <a:rPr lang="en-US" dirty="0" smtClean="0"/>
              <a:t>Required Template</a:t>
            </a:r>
          </a:p>
          <a:p>
            <a:pPr lvl="1"/>
            <a:r>
              <a:rPr lang="en-US" dirty="0" smtClean="0"/>
              <a:t>Do not edit the Slide Masters.</a:t>
            </a:r>
          </a:p>
          <a:p>
            <a:pPr lvl="1"/>
            <a:r>
              <a:rPr lang="en-US" dirty="0" smtClean="0"/>
              <a:t>Edit the slide center footer (Insert &gt; Header &amp; Footer), changing &lt;Company Name&gt; in the footer to your company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April 6.</a:t>
            </a:r>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4:00 a.m. on Sunday, </a:t>
            </a:r>
            <a:r>
              <a:rPr lang="en-US" dirty="0" smtClean="0"/>
              <a:t>April 4.</a:t>
            </a:r>
            <a:endParaRPr lang="en-US" dirty="0" smtClean="0"/>
          </a:p>
          <a:p>
            <a:pPr lvl="1"/>
            <a:r>
              <a:rPr lang="en-US" dirty="0" smtClean="0"/>
              <a:t>For subject, use “Team &lt;Company Name&gt;: Beta Presentation” as in “Team Amazon: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Spring 2016</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dirty="0" smtClean="0"/>
              <a:t>&lt;Title of Screen Shot 1&gt;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r>
              <a:rPr lang="en-US" b="1" dirty="0" smtClean="0">
                <a:solidFill>
                  <a:srgbClr val="FF0000"/>
                </a:solidFill>
              </a:rPr>
              <a:t>.</a:t>
            </a:r>
          </a:p>
          <a:p>
            <a:endParaRPr lang="en-US" b="1" dirty="0" smtClean="0">
              <a:solidFill>
                <a:srgbClr val="FF0000"/>
              </a:solidFill>
            </a:endParaRPr>
          </a:p>
          <a:p>
            <a:r>
              <a:rPr lang="en-US" b="1" dirty="0" smtClean="0">
                <a:solidFill>
                  <a:srgbClr val="FF0000"/>
                </a:solidFill>
              </a:rPr>
              <a:t>These screen shots should be actual unedited screen shots.</a:t>
            </a:r>
            <a:endParaRPr lang="en-US" b="1" dirty="0" smtClean="0">
              <a:solidFill>
                <a:srgbClr val="FF0000"/>
              </a:solidFill>
            </a:endParaRP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dirty="0" smtClean="0"/>
              <a:t>&lt;Title of Screen Shot 2&gt;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r>
              <a:rPr lang="en-US" b="1" dirty="0" smtClean="0">
                <a:solidFill>
                  <a:srgbClr val="FF0000"/>
                </a:solidFill>
              </a:rPr>
              <a:t>.</a:t>
            </a:r>
          </a:p>
          <a:p>
            <a:endParaRPr lang="en-US" b="1" dirty="0" smtClean="0">
              <a:solidFill>
                <a:srgbClr val="FF0000"/>
              </a:solidFill>
            </a:endParaRPr>
          </a:p>
          <a:p>
            <a:r>
              <a:rPr lang="en-US" b="1" dirty="0" smtClean="0">
                <a:solidFill>
                  <a:srgbClr val="FF0000"/>
                </a:solidFill>
              </a:rPr>
              <a:t>These screen shots should be actual unedited screen shots.</a:t>
            </a:r>
            <a:endParaRPr lang="en-US" b="1" dirty="0" smtClean="0">
              <a:solidFill>
                <a:srgbClr val="FF0000"/>
              </a:solidFill>
            </a:endParaRP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dirty="0" smtClean="0"/>
              <a:t>&lt;Title of Screen Shot 3&gt;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r>
              <a:rPr lang="en-US" b="1" dirty="0" smtClean="0">
                <a:solidFill>
                  <a:srgbClr val="FF0000"/>
                </a:solidFill>
              </a:rPr>
              <a:t>.</a:t>
            </a:r>
          </a:p>
          <a:p>
            <a:endParaRPr lang="en-US" b="1" dirty="0" smtClean="0">
              <a:solidFill>
                <a:srgbClr val="FF0000"/>
              </a:solidFill>
            </a:endParaRPr>
          </a:p>
          <a:p>
            <a:r>
              <a:rPr lang="en-US" b="1" dirty="0" smtClean="0">
                <a:solidFill>
                  <a:srgbClr val="FF0000"/>
                </a:solidFill>
              </a:rPr>
              <a:t>These screen shots should be actual unedited screen shots.</a:t>
            </a:r>
            <a:endParaRPr lang="en-US" b="1" dirty="0" smtClean="0">
              <a:solidFill>
                <a:srgbClr val="FF0000"/>
              </a:solidFill>
            </a:endParaRP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dirty="0" smtClean="0"/>
              <a:t>&lt;Title of Screen Shot 4&gt;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r>
              <a:rPr lang="en-US" b="1" dirty="0" smtClean="0">
                <a:solidFill>
                  <a:srgbClr val="FF0000"/>
                </a:solidFill>
              </a:rPr>
              <a:t>.</a:t>
            </a:r>
          </a:p>
          <a:p>
            <a:endParaRPr lang="en-US" b="1" dirty="0" smtClean="0">
              <a:solidFill>
                <a:srgbClr val="FF0000"/>
              </a:solidFill>
            </a:endParaRPr>
          </a:p>
          <a:p>
            <a:r>
              <a:rPr lang="en-US" b="1" dirty="0" smtClean="0">
                <a:solidFill>
                  <a:srgbClr val="FF0000"/>
                </a:solidFill>
              </a:rPr>
              <a:t>These screen shots should be actual unedited screen shots.</a:t>
            </a:r>
            <a:endParaRPr lang="en-US" b="1" dirty="0" smtClean="0">
              <a:solidFill>
                <a:srgbClr val="FF0000"/>
              </a:solidFill>
            </a:endParaRP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1845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828</Words>
  <Application>Microsoft Office PowerPoint</Application>
  <PresentationFormat>On-screen Show (4:3)</PresentationFormat>
  <Paragraphs>121</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Wingdings</vt:lpstr>
      <vt:lpstr>Office Theme</vt:lpstr>
      <vt:lpstr>Read Me (Delete this slide.) (1 of 2)</vt:lpstr>
      <vt:lpstr>Read Me (Delete this slide.) (2 of 2)</vt:lpstr>
      <vt:lpstr>Beta Presentation &lt;Project Title 36pt&gt;</vt:lpstr>
      <vt:lpstr>Project Overview</vt:lpstr>
      <vt:lpstr>System Architecture</vt:lpstr>
      <vt:lpstr>&lt;Title of Screen Shot 1&gt;</vt:lpstr>
      <vt:lpstr>&lt;Title of Screen Shot 2&gt;</vt:lpstr>
      <vt:lpstr>&lt;Title of Screen Shot 3&gt;</vt:lpstr>
      <vt:lpstr>&lt;Title of Screen Shot 4&gt;</vt:lpstr>
      <vt:lpstr>What’s left 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84</cp:revision>
  <dcterms:created xsi:type="dcterms:W3CDTF">2006-08-16T00:00:00Z</dcterms:created>
  <dcterms:modified xsi:type="dcterms:W3CDTF">2016-03-28T11:03:18Z</dcterms:modified>
</cp:coreProperties>
</file>