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9" d="100"/>
          <a:sy n="119" d="100"/>
        </p:scale>
        <p:origin x="414"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a:t>
            </a:r>
            <a:r>
              <a:rPr lang="en-US"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a:t>February 22, 2016.</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Monday, </a:t>
            </a:r>
            <a:r>
              <a:rPr lang="en-US" dirty="0" smtClean="0"/>
              <a:t>February 22, 2016.</a:t>
            </a:r>
            <a:endParaRPr lang="en-US" dirty="0" smtClean="0"/>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Spring 2016</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589</Words>
  <Application>Microsoft Office PowerPoint</Application>
  <PresentationFormat>On-screen Show (4:3)</PresentationFormat>
  <Paragraphs>102</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Wingdings</vt: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81</cp:revision>
  <dcterms:created xsi:type="dcterms:W3CDTF">2006-08-16T00:00:00Z</dcterms:created>
  <dcterms:modified xsi:type="dcterms:W3CDTF">2016-02-15T14:23:11Z</dcterms:modified>
</cp:coreProperties>
</file>