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8" r:id="rId3"/>
    <p:sldId id="261" r:id="rId4"/>
    <p:sldId id="262" r:id="rId5"/>
    <p:sldId id="273" r:id="rId6"/>
    <p:sldId id="263" r:id="rId7"/>
    <p:sldId id="277" r:id="rId8"/>
    <p:sldId id="274" r:id="rId9"/>
    <p:sldId id="275" r:id="rId10"/>
    <p:sldId id="264" r:id="rId11"/>
    <p:sldId id="265" r:id="rId12"/>
    <p:sldId id="276" r:id="rId13"/>
    <p:sldId id="272" r:id="rId14"/>
    <p:sldId id="271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004F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3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17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7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pstone.cse.msu.edu/2014-08/schedules/all-hands-meetings/" TargetMode="External"/><Relationship Id="rId2" Type="http://schemas.openxmlformats.org/officeDocument/2006/relationships/hyperlink" Target="http://www.capstone.cse.msu.edu/2014-08/proje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yksen@cse.msu.edu?subject=Team%20%3cCompany%20Name%3e%20Project%20Pla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Carefully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 as found on our </a:t>
            </a:r>
            <a:r>
              <a:rPr lang="en-US" dirty="0" smtClean="0">
                <a:hlinkClick r:id="rId2"/>
              </a:rPr>
              <a:t>Projects </a:t>
            </a:r>
            <a:r>
              <a:rPr lang="en-US" dirty="0" smtClean="0"/>
              <a:t>web page.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but keep in mind that your presentation time is limited strictly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GM Project Plan”.</a:t>
            </a:r>
          </a:p>
          <a:p>
            <a:pPr lvl="1"/>
            <a:r>
              <a:rPr lang="en-US" dirty="0" smtClean="0"/>
              <a:t>Delete the example Screen Mockups and System Architecture slides and this Read Me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</a:t>
            </a:r>
            <a:r>
              <a:rPr lang="en-US" dirty="0"/>
              <a:t>February 2.</a:t>
            </a:r>
            <a:endParaRPr lang="en-US" dirty="0" smtClean="0"/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3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4"/>
              </a:rPr>
              <a:t>Dr. D.</a:t>
            </a:r>
            <a:r>
              <a:rPr lang="en-US" dirty="0" smtClean="0"/>
              <a:t> by 4:00 a.m., </a:t>
            </a:r>
            <a:r>
              <a:rPr lang="en-US" dirty="0"/>
              <a:t>Monday, </a:t>
            </a:r>
            <a:r>
              <a:rPr lang="en-US" dirty="0" smtClean="0"/>
              <a:t>September </a:t>
            </a:r>
            <a:r>
              <a:rPr lang="en-US" dirty="0" smtClean="0"/>
              <a:t>21.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Project Plan” as in “Team Symantec: Project Plan”.</a:t>
            </a:r>
          </a:p>
          <a:p>
            <a:pPr lvl="1"/>
            <a:r>
              <a:rPr lang="en-US" dirty="0" smtClean="0"/>
              <a:t>Attach the Word source file named “team-&lt;company-name&gt;-project-plan.docx” as in “team-urban-science-project-plan.docx”.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“team-&lt;company-name&gt;-project-plan-presentation.pptx” as in “team-quicken-loans-project-plan-presentation.pptx”.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2819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the technical components of your project.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2862322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a diagram that illustrates the overall architecture of your project including how all of the parts and pieces are connected and interact.</a:t>
            </a:r>
          </a:p>
          <a:p>
            <a:endParaRPr lang="en-US" dirty="0" smtClean="0"/>
          </a:p>
          <a:p>
            <a:r>
              <a:rPr lang="en-US" dirty="0"/>
              <a:t>See below for examples and instructions.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Ensure that your diagram is…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diagram into a single that can be copied-and-pasted.</a:t>
            </a:r>
          </a:p>
          <a:p>
            <a:r>
              <a:rPr lang="en-US" dirty="0" smtClean="0"/>
              <a:t>Use Paint.NET to make the background of your diagram </a:t>
            </a:r>
            <a:r>
              <a:rPr lang="en-US" u="sng" dirty="0" smtClean="0"/>
              <a:t>transparent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and install it from </a:t>
            </a:r>
            <a:r>
              <a:rPr lang="en-US" dirty="0" smtClean="0">
                <a:hlinkClick r:id="rId3"/>
              </a:rPr>
              <a:t>www.getpaint.net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Copy your diagram into Paint.NET.</a:t>
            </a:r>
          </a:p>
          <a:p>
            <a:pPr lvl="1"/>
            <a:r>
              <a:rPr lang="en-US" dirty="0" smtClean="0"/>
              <a:t>Select Tool &gt; Magic Wand.</a:t>
            </a:r>
          </a:p>
          <a:p>
            <a:pPr lvl="1"/>
            <a:r>
              <a:rPr lang="en-US" dirty="0" smtClean="0"/>
              <a:t>Click on a background area.</a:t>
            </a:r>
          </a:p>
          <a:p>
            <a:pPr lvl="1"/>
            <a:r>
              <a:rPr lang="en-US" dirty="0" smtClean="0"/>
              <a:t>Push the Delete button (on your keyboard).</a:t>
            </a:r>
          </a:p>
          <a:p>
            <a:pPr lvl="1"/>
            <a:r>
              <a:rPr lang="en-US" dirty="0" smtClean="0"/>
              <a:t>The background area should be a checkerboard pattern.</a:t>
            </a:r>
          </a:p>
          <a:p>
            <a:pPr lvl="1"/>
            <a:r>
              <a:rPr lang="en-US" dirty="0" smtClean="0"/>
              <a:t>(N.B.: Paint.NET was a capstone project at the University of Washington.)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Diagram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22" y="1905000"/>
            <a:ext cx="6107557" cy="4572000"/>
          </a:xfrm>
          <a:prstGeom prst="rect">
            <a:avLst/>
          </a:prstGeom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9935" y="2057400"/>
            <a:ext cx="63041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Platforms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Software Platforms / Technologies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1754326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your hardware and software platforms including all of the technologies that your project will use.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</a:t>
            </a:r>
            <a:r>
              <a:rPr lang="en-US" b="1" dirty="0" smtClean="0">
                <a:solidFill>
                  <a:srgbClr val="FF0000"/>
                </a:solidFill>
              </a:rPr>
              <a:t>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plans for testing your software system.</a:t>
            </a:r>
          </a:p>
          <a:p>
            <a:endParaRPr lang="en-US" dirty="0"/>
          </a:p>
          <a:p>
            <a:r>
              <a:rPr lang="en-US" dirty="0" smtClean="0"/>
              <a:t>List any tools that you plan to use.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 1</a:t>
            </a:r>
          </a:p>
          <a:p>
            <a:r>
              <a:rPr lang="en-US" dirty="0" smtClean="0"/>
              <a:t>Risk 2</a:t>
            </a:r>
          </a:p>
          <a:p>
            <a:r>
              <a:rPr lang="en-US" dirty="0" smtClean="0"/>
              <a:t>Risk 3</a:t>
            </a:r>
          </a:p>
          <a:p>
            <a:r>
              <a:rPr lang="en-US" dirty="0" smtClean="0"/>
              <a:t>Risk 4</a:t>
            </a:r>
          </a:p>
          <a:p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major risks.</a:t>
            </a:r>
          </a:p>
          <a:p>
            <a:endParaRPr lang="en-US" dirty="0" smtClean="0"/>
          </a:p>
          <a:p>
            <a:r>
              <a:rPr lang="en-US" dirty="0" smtClean="0"/>
              <a:t>For each risk</a:t>
            </a:r>
            <a:r>
              <a:rPr lang="en-US" smtClean="0"/>
              <a:t>, describe what </a:t>
            </a:r>
            <a:r>
              <a:rPr lang="en-US" dirty="0" smtClean="0"/>
              <a:t>the risk is and how you plan on mitigating it.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>
                <a:solidFill>
                  <a:srgbClr val="18453B"/>
                </a:solidFill>
              </a:rPr>
              <a:t>&lt;Team Member </a:t>
            </a:r>
            <a:r>
              <a:rPr lang="en-US" dirty="0" smtClean="0">
                <a:solidFill>
                  <a:srgbClr val="18453B"/>
                </a:solidFill>
              </a:rPr>
              <a:t>5 </a:t>
            </a:r>
            <a:r>
              <a:rPr lang="en-US" dirty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3139321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your project overview.</a:t>
            </a:r>
          </a:p>
          <a:p>
            <a:endParaRPr lang="en-US" dirty="0" smtClean="0"/>
          </a:p>
          <a:p>
            <a:r>
              <a:rPr lang="en-US" dirty="0" smtClean="0"/>
              <a:t>Describe what problem your project solves.</a:t>
            </a:r>
          </a:p>
          <a:p>
            <a:endParaRPr lang="en-US" dirty="0" smtClean="0"/>
          </a:p>
          <a:p>
            <a:r>
              <a:rPr lang="en-US" dirty="0" smtClean="0"/>
              <a:t>Answer the question “What does your project do?”</a:t>
            </a:r>
          </a:p>
          <a:p>
            <a:endParaRPr lang="en-US" dirty="0" smtClean="0"/>
          </a:p>
          <a:p>
            <a:r>
              <a:rPr lang="en-US" dirty="0" smtClean="0"/>
              <a:t>This is your “elevator pitch”.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2438400"/>
            <a:ext cx="3200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a summary of your project’s major features as well as its overall design.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Ensure that your mockups are…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 smtClean="0"/>
              <a:t>have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mockup into a single object that can be copied-and-pasted (and scaled).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Mockups: Phone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406964" y="1981200"/>
            <a:ext cx="8330072" cy="4318971"/>
            <a:chOff x="315044" y="1905000"/>
            <a:chExt cx="8524156" cy="4419600"/>
          </a:xfrm>
        </p:grpSpPr>
        <p:pic>
          <p:nvPicPr>
            <p:cNvPr id="16" name="Picture 6" descr="https://lh3.googleusercontent.com/ELQp8vVOAAMDxtPW4wJzlffkPXcD4TNrXF7Sz6AKItA1HnoA72xQfmA9kF4EfHgJcC07UY647KoDuYTv76sk3Oirx1GeJzY8xu7WB2UuCuMeX9ANEjHdfgLxUa_cEIeNyQ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440" y="1905000"/>
              <a:ext cx="2651760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C:\Users\Paul\AppData\Local\Temp\SNAGHTML51311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44" y="2209800"/>
              <a:ext cx="2748196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4" descr="C:\Users\Paul\AppData\Local\Temp\SNAGHTML56b7d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343" y="1905000"/>
              <a:ext cx="2785994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Mockup: iOS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20982" y="2179320"/>
            <a:ext cx="7102037" cy="3840480"/>
            <a:chOff x="381000" y="1897238"/>
            <a:chExt cx="8203350" cy="4436023"/>
          </a:xfrm>
        </p:grpSpPr>
        <p:pic>
          <p:nvPicPr>
            <p:cNvPr id="13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1897238"/>
              <a:ext cx="2381249" cy="43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Shape 1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1825" y="1917190"/>
              <a:ext cx="2514599" cy="44160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hape 1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096000" y="1917190"/>
              <a:ext cx="2488350" cy="4375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1461</Words>
  <Application>Microsoft Office PowerPoint</Application>
  <PresentationFormat>On-screen Show (4:3)</PresentationFormat>
  <Paragraphs>259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Read Me Carefully (Delete this slide.)</vt:lpstr>
      <vt:lpstr>Project Plan &lt;Project Title 36pt&gt;</vt:lpstr>
      <vt:lpstr>Functional Specifications</vt:lpstr>
      <vt:lpstr>Design Specifications</vt:lpstr>
      <vt:lpstr>Screen Mockup: &lt;Title&gt;</vt:lpstr>
      <vt:lpstr>Screen Mockup: &lt;Title&gt;</vt:lpstr>
      <vt:lpstr>Screen Mockup</vt:lpstr>
      <vt:lpstr>Screen Mockups: Phone Interface</vt:lpstr>
      <vt:lpstr>Screen Mockup: iOS Application</vt:lpstr>
      <vt:lpstr>Technical Specifications</vt:lpstr>
      <vt:lpstr>System Architecture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75</cp:revision>
  <dcterms:created xsi:type="dcterms:W3CDTF">2006-08-16T00:00:00Z</dcterms:created>
  <dcterms:modified xsi:type="dcterms:W3CDTF">2015-09-14T15:57:33Z</dcterms:modified>
</cp:coreProperties>
</file>