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01/26: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Monday, January 26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67000" y="4901083"/>
            <a:ext cx="6477000" cy="584775"/>
            <a:chOff x="2667000" y="4876799"/>
            <a:chExt cx="64770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351929" y="4876799"/>
              <a:ext cx="37920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Read this carefully.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Left Arrow 1"/>
            <p:cNvSpPr/>
            <p:nvPr/>
          </p:nvSpPr>
          <p:spPr>
            <a:xfrm>
              <a:off x="2667000" y="5086779"/>
              <a:ext cx="2743200" cy="16481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</a:t>
            </a:r>
            <a:r>
              <a:rPr lang="en-US" u="sng" dirty="0" smtClean="0"/>
              <a:t>status</a:t>
            </a:r>
            <a:r>
              <a:rPr lang="en-US" dirty="0" smtClean="0"/>
              <a:t>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528</Words>
  <Application>Microsoft Office PowerPoint</Application>
  <PresentationFormat>On-screen Show (4:3)</PresentationFormat>
  <Paragraphs>126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01/26: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Wayne</cp:lastModifiedBy>
  <cp:revision>69</cp:revision>
  <dcterms:created xsi:type="dcterms:W3CDTF">2006-08-16T00:00:00Z</dcterms:created>
  <dcterms:modified xsi:type="dcterms:W3CDTF">2014-12-25T14:48:58Z</dcterms:modified>
</cp:coreProperties>
</file>