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3" r:id="rId7"/>
    <p:sldId id="281" r:id="rId8"/>
    <p:sldId id="282" r:id="rId9"/>
    <p:sldId id="287" r:id="rId10"/>
    <p:sldId id="28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42" y="-7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cse.msu.edu?subject=Team%20%3cCompany%20Name%3e%20Project%20Plan" TargetMode="External"/><Relationship Id="rId2" Type="http://schemas.openxmlformats.org/officeDocument/2006/relationships/hyperlink" Target="http://capstone.cse.msu.edu/2015-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Read Me (Delete this slide.)	</a:t>
            </a:r>
            <a:r>
              <a:rPr lang="en-US" sz="200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software, possibly demonstrating 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Read Me (Delete this slide.)	(2 of 2)</a:t>
            </a:r>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r>
              <a:rPr lang="en-US" dirty="0" smtClean="0"/>
              <a:t>Required Template</a:t>
            </a:r>
          </a:p>
          <a:p>
            <a:pPr lvl="1"/>
            <a:r>
              <a:rPr lang="en-US" dirty="0" smtClean="0"/>
              <a:t>Do not edit the Slide Masters.</a:t>
            </a:r>
          </a:p>
          <a:p>
            <a:pPr lvl="1"/>
            <a:r>
              <a:rPr lang="en-US" dirty="0" smtClean="0"/>
              <a:t>Edit the slide center footer (Insert &gt; Header &amp; Footer), changing &lt;Company Name&gt; in the footer to your company name.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April 6.</a:t>
            </a:r>
            <a:endParaRPr lang="en-US" dirty="0" smtClean="0"/>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Monday, </a:t>
            </a:r>
            <a:r>
              <a:rPr lang="en-US" dirty="0"/>
              <a:t>April 6.</a:t>
            </a:r>
            <a:endParaRPr lang="en-US" dirty="0" smtClean="0"/>
          </a:p>
          <a:p>
            <a:pPr lvl="1"/>
            <a:r>
              <a:rPr lang="en-US" dirty="0" smtClean="0"/>
              <a:t>For subject, use “Team &lt;Company Name&gt;: Beta Presentation” as in “Team Boeing: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Spring 2015</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smtClean="0"/>
              <a:t>&lt;Title of Screen Shot&gt;</a:t>
            </a:r>
            <a:endParaRPr lang="en-US" sz="180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6" name="TextBox 5"/>
          <p:cNvSpPr txBox="1"/>
          <p:nvPr/>
        </p:nvSpPr>
        <p:spPr>
          <a:xfrm>
            <a:off x="6400800" y="1905000"/>
            <a:ext cx="2514600" cy="1754326"/>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784</Words>
  <Application>Microsoft Office PowerPoint</Application>
  <PresentationFormat>On-screen Show (4:3)</PresentationFormat>
  <Paragraphs>113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Beta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82</cp:revision>
  <dcterms:created xsi:type="dcterms:W3CDTF">2006-08-16T00:00:00Z</dcterms:created>
  <dcterms:modified xsi:type="dcterms:W3CDTF">2015-03-27T14:42:43Z</dcterms:modified>
</cp:coreProperties>
</file>