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85" r:id="rId2"/>
    <p:sldId id="286" r:id="rId3"/>
    <p:sldId id="258" r:id="rId4"/>
    <p:sldId id="270" r:id="rId5"/>
    <p:sldId id="275" r:id="rId6"/>
    <p:sldId id="287" r:id="rId7"/>
    <p:sldId id="283" r:id="rId8"/>
    <p:sldId id="281" r:id="rId9"/>
    <p:sldId id="282" r:id="rId10"/>
    <p:sldId id="28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72" y="-7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You should include at least three </a:t>
            </a:r>
            <a:r>
              <a:rPr lang="en-US" smtClean="0"/>
              <a:t>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smtClean="0"/>
              <a:t>Etc…</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(Delete this slide.)	</a:t>
            </a:r>
            <a:r>
              <a:rPr lang="en-US" sz="2000" dirty="0" smtClean="0"/>
              <a:t>(2 of 2)</a:t>
            </a:r>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smtClean="0"/>
              <a:t>February 23, 2015.</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by 4:00 a.m</a:t>
            </a:r>
            <a:r>
              <a:rPr lang="en-US" dirty="0"/>
              <a:t>., </a:t>
            </a:r>
            <a:r>
              <a:rPr lang="en-US" dirty="0" smtClean="0"/>
              <a:t>Monday</a:t>
            </a:r>
            <a:r>
              <a:rPr lang="en-US" dirty="0"/>
              <a:t>, February 23, 2015.</a:t>
            </a:r>
            <a:endParaRPr lang="en-US" dirty="0" smtClean="0"/>
          </a:p>
          <a:p>
            <a:pPr lvl="1"/>
            <a:r>
              <a:rPr lang="en-US" dirty="0" smtClean="0"/>
              <a:t>For subject, use “Team  &lt;Team Name&gt;: Alpha Presentation” as in “Team TechSmith: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a:xfrm>
            <a:off x="2072268" y="3962400"/>
            <a:ext cx="6400800" cy="2666999"/>
          </a:xfrm>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a:t>
            </a:r>
            <a:r>
              <a:rPr lang="en-US" dirty="0" smtClean="0">
                <a:solidFill>
                  <a:srgbClr val="18453B"/>
                </a:solidFill>
              </a:rPr>
              <a:t>&gt;</a:t>
            </a:r>
          </a:p>
          <a:p>
            <a:r>
              <a:rPr lang="en-US" dirty="0">
                <a:solidFill>
                  <a:srgbClr val="18453B"/>
                </a:solidFill>
              </a:rPr>
              <a:t>&lt;Team Member </a:t>
            </a:r>
            <a:r>
              <a:rPr lang="en-US" dirty="0" smtClean="0">
                <a:solidFill>
                  <a:srgbClr val="18453B"/>
                </a:solidFill>
              </a:rPr>
              <a:t>5 </a:t>
            </a:r>
            <a:r>
              <a:rPr lang="en-US" dirty="0">
                <a:solidFill>
                  <a:srgbClr val="18453B"/>
                </a:solidFill>
              </a:rPr>
              <a:t>16pt&gt;</a:t>
            </a:r>
          </a:p>
          <a:p>
            <a:pPr>
              <a:spcBef>
                <a:spcPts val="600"/>
              </a:spcBef>
            </a:pPr>
            <a:r>
              <a:rPr lang="en-US" dirty="0" smtClean="0"/>
              <a:t>Department </a:t>
            </a:r>
            <a:r>
              <a:rPr lang="en-US" dirty="0" smtClean="0"/>
              <a:t>of Computer Science and Engineering</a:t>
            </a:r>
          </a:p>
          <a:p>
            <a:r>
              <a:rPr lang="en-US" dirty="0" smtClean="0"/>
              <a:t>Michigan State University</a:t>
            </a:r>
          </a:p>
          <a:p>
            <a:pPr>
              <a:spcBef>
                <a:spcPts val="600"/>
              </a:spcBef>
            </a:pPr>
            <a:r>
              <a:rPr lang="en-US" dirty="0" smtClean="0"/>
              <a:t>Spring 2015</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589</Words>
  <Application>Microsoft Office PowerPoint</Application>
  <PresentationFormat>On-screen Show (4:3)</PresentationFormat>
  <Paragraphs>102</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Wayne</cp:lastModifiedBy>
  <cp:revision>79</cp:revision>
  <dcterms:created xsi:type="dcterms:W3CDTF">2006-08-16T00:00:00Z</dcterms:created>
  <dcterms:modified xsi:type="dcterms:W3CDTF">2015-02-09T22:49:36Z</dcterms:modified>
</cp:coreProperties>
</file>