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09/10: </a:t>
            </a:r>
            <a:r>
              <a:rPr lang="en-US" dirty="0" smtClean="0"/>
              <a:t>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4:00 a.m., Wednesday, </a:t>
            </a:r>
            <a:r>
              <a:rPr lang="en-US" u="sng" dirty="0" smtClean="0"/>
              <a:t>September 10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6096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status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STATUS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524</Words>
  <Application>Microsoft Office PowerPoint</Application>
  <PresentationFormat>On-screen Show (4:3)</PresentationFormat>
  <Paragraphs>125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09/10: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67</cp:revision>
  <dcterms:created xsi:type="dcterms:W3CDTF">2006-08-16T00:00:00Z</dcterms:created>
  <dcterms:modified xsi:type="dcterms:W3CDTF">2014-08-26T18:20:06Z</dcterms:modified>
</cp:coreProperties>
</file>