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11/24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</a:t>
            </a:r>
            <a:r>
              <a:rPr lang="en-US" dirty="0" smtClean="0"/>
              <a:t>Dr. D. by 4:00 a. m., Monday, November 24.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&lt;0 to 12&gt;</a:t>
            </a:r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638</Words>
  <Application>Microsoft Office PowerPoint</Application>
  <PresentationFormat>On-screen Show (4:3)</PresentationFormat>
  <Paragraphs>109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11/24: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71</cp:revision>
  <dcterms:created xsi:type="dcterms:W3CDTF">2006-08-16T00:00:00Z</dcterms:created>
  <dcterms:modified xsi:type="dcterms:W3CDTF">2014-11-12T19:00:31Z</dcterms:modified>
</cp:coreProperties>
</file>