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3" r:id="rId7"/>
    <p:sldId id="281" r:id="rId8"/>
    <p:sldId id="282" r:id="rId9"/>
    <p:sldId id="287" r:id="rId10"/>
    <p:sldId id="28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39"/>
    <a:srgbClr val="18453B"/>
    <a:srgbClr val="A5B6AE"/>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026" y="-6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dirty="0" smtClean="0"/>
              <a:t>The Capstone Experience</a:t>
            </a:r>
          </a:p>
        </p:txBody>
      </p:sp>
      <p:sp>
        <p:nvSpPr>
          <p:cNvPr id="2" name="Title 1"/>
          <p:cNvSpPr>
            <a:spLocks noGrp="1"/>
          </p:cNvSpPr>
          <p:nvPr>
            <p:ph type="ctrTitle"/>
          </p:nvPr>
        </p:nvSpPr>
        <p:spPr>
          <a:xfrm>
            <a:off x="700668" y="1676400"/>
            <a:ext cx="7772400" cy="1470025"/>
          </a:xfrm>
        </p:spPr>
        <p:txBody>
          <a:bodyPr/>
          <a:lstStyle>
            <a:lvl1pPr algn="r">
              <a:defRPr>
                <a:solidFill>
                  <a:srgbClr val="004639"/>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4-01/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Read Me (Delete this slide.)	</a:t>
            </a:r>
            <a:r>
              <a:rPr lang="en-US" sz="2000" smtClean="0"/>
              <a:t>(1 of 2)</a:t>
            </a:r>
          </a:p>
        </p:txBody>
      </p:sp>
      <p:sp>
        <p:nvSpPr>
          <p:cNvPr id="3075" name="Content Placeholder 2"/>
          <p:cNvSpPr>
            <a:spLocks noGrp="1"/>
          </p:cNvSpPr>
          <p:nvPr>
            <p:ph idx="1"/>
          </p:nvPr>
        </p:nvSpPr>
        <p:spPr>
          <a:xfrm>
            <a:off x="457200" y="1600200"/>
            <a:ext cx="8229600" cy="5257800"/>
          </a:xfrm>
        </p:spPr>
        <p:txBody>
          <a:bodyPr rtlCol="0">
            <a:normAutofit fontScale="62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00:30 Very Brief Review of Project Overview</a:t>
            </a:r>
          </a:p>
          <a:p>
            <a:pPr lvl="2" eaLnBrk="1" fontAlgn="auto" hangingPunct="1">
              <a:spcAft>
                <a:spcPts val="0"/>
              </a:spcAft>
              <a:defRPr/>
            </a:pPr>
            <a:r>
              <a:rPr lang="en-US" dirty="0" smtClean="0"/>
              <a:t>14:00 Software Demonstration (Skipping  All of the Screen Shot Slides)</a:t>
            </a:r>
          </a:p>
          <a:p>
            <a:pPr lvl="2" eaLnBrk="1" fontAlgn="auto" hangingPunct="1">
              <a:spcAft>
                <a:spcPts val="0"/>
              </a:spcAft>
              <a:defRPr/>
            </a:pPr>
            <a:r>
              <a:rPr lang="en-US" dirty="0" smtClean="0"/>
              <a:t>00:30 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software, possibly demonstrating 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Read Me (Delete this slide.)	(2 of 2)</a:t>
            </a:r>
          </a:p>
        </p:txBody>
      </p:sp>
      <p:sp>
        <p:nvSpPr>
          <p:cNvPr id="3075" name="Content Placeholder 2"/>
          <p:cNvSpPr>
            <a:spLocks noGrp="1"/>
          </p:cNvSpPr>
          <p:nvPr>
            <p:ph idx="1"/>
          </p:nvPr>
        </p:nvSpPr>
        <p:spPr/>
        <p:txBody>
          <a:bodyPr>
            <a:normAutofit fontScale="47500" lnSpcReduction="20000"/>
          </a:bodyPr>
          <a:lstStyle/>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The screen shots are intended for viewing by your client on the web so include as many  screen shots as necessary (but at least four) to demonstrate the features of your completed software system.</a:t>
            </a:r>
          </a:p>
          <a:p>
            <a:pPr lvl="2"/>
            <a:r>
              <a:rPr lang="en-US" dirty="0" smtClean="0"/>
              <a:t>You may duplicate the Screen Shot template slide as needed, replacing &lt;Title of Screen Shot&gt;  with an appropriate title. </a:t>
            </a:r>
          </a:p>
          <a:p>
            <a:r>
              <a:rPr lang="en-US" dirty="0" smtClean="0"/>
              <a:t>Required Template</a:t>
            </a:r>
          </a:p>
          <a:p>
            <a:pPr lvl="1"/>
            <a:r>
              <a:rPr lang="en-US" dirty="0" smtClean="0"/>
              <a:t>Do not edit the Slide Masters.</a:t>
            </a:r>
          </a:p>
          <a:p>
            <a:pPr lvl="1"/>
            <a:r>
              <a:rPr lang="en-US" dirty="0" smtClean="0"/>
              <a:t>Edit the slide center footer (Insert &gt; Header &amp; Footer), changing &lt;Company Name&gt; in the footer to your company name.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smtClean="0"/>
              <a:t>November 10.</a:t>
            </a:r>
            <a:endParaRPr lang="en-US" dirty="0" smtClean="0"/>
          </a:p>
          <a:p>
            <a:pPr lvl="1"/>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a:r>
              <a:rPr lang="en-US" dirty="0" smtClean="0"/>
              <a:t>Email your presentation to </a:t>
            </a:r>
            <a:r>
              <a:rPr lang="en-US" dirty="0" smtClean="0">
                <a:hlinkClick r:id="rId3"/>
              </a:rPr>
              <a:t>Dr. D.</a:t>
            </a:r>
            <a:r>
              <a:rPr lang="en-US" dirty="0" smtClean="0"/>
              <a:t> by </a:t>
            </a:r>
            <a:r>
              <a:rPr lang="en-US" dirty="0" smtClean="0"/>
              <a:t>4:00 a.m. </a:t>
            </a:r>
            <a:r>
              <a:rPr lang="en-US" dirty="0" smtClean="0"/>
              <a:t>on Monday, </a:t>
            </a:r>
            <a:r>
              <a:rPr lang="en-US" dirty="0" smtClean="0"/>
              <a:t>November 10.</a:t>
            </a:r>
            <a:endParaRPr lang="en-US" dirty="0" smtClean="0"/>
          </a:p>
          <a:p>
            <a:pPr lvl="1"/>
            <a:r>
              <a:rPr lang="en-US" dirty="0" smtClean="0"/>
              <a:t>For subject, use “Team &lt;Company Name&gt;: Beta Presentation” as in “Team Boeing: Beta Presentation”.</a:t>
            </a:r>
          </a:p>
          <a:p>
            <a:pPr lvl="1"/>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&lt;Company Name&gt; Beta Presentation</a:t>
            </a:r>
            <a:endParaRPr lang="en-US"/>
          </a:p>
        </p:txBody>
      </p:sp>
      <p:sp>
        <p:nvSpPr>
          <p:cNvPr id="6" name="Slide Number Placeholder 5"/>
          <p:cNvSpPr>
            <a:spLocks noGrp="1"/>
          </p:cNvSpPr>
          <p:nvPr>
            <p:ph type="sldNum" sz="quarter" idx="12"/>
          </p:nvPr>
        </p:nvSpPr>
        <p:spPr/>
        <p:txBody>
          <a:bodyPr/>
          <a:lstStyle/>
          <a:p>
            <a:fld id="{395E3ED8-6FED-43AD-94AC-80A8089FEF8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dirty="0" smtClean="0">
                <a:solidFill>
                  <a:srgbClr val="18453B"/>
                </a:solidFill>
              </a:rPr>
              <a:t>Team &lt;Company Name 24pt&gt;</a:t>
            </a:r>
          </a:p>
          <a:p>
            <a:pPr eaLnBrk="1" hangingPunct="1">
              <a:spcBef>
                <a:spcPts val="600"/>
              </a:spcBef>
            </a:pPr>
            <a:r>
              <a:rPr lang="en-US" dirty="0" smtClean="0">
                <a:solidFill>
                  <a:srgbClr val="18453B"/>
                </a:solidFill>
              </a:rPr>
              <a:t>&lt;Team Member 1 16pt&gt;</a:t>
            </a:r>
          </a:p>
          <a:p>
            <a:pPr eaLnBrk="1" hangingPunct="1">
              <a:spcBef>
                <a:spcPct val="0"/>
              </a:spcBef>
            </a:pPr>
            <a:r>
              <a:rPr lang="en-US" dirty="0" smtClean="0">
                <a:solidFill>
                  <a:srgbClr val="18453B"/>
                </a:solidFill>
              </a:rPr>
              <a:t>&lt;Team Member 2 16pt&gt;</a:t>
            </a:r>
          </a:p>
          <a:p>
            <a:pPr eaLnBrk="1" hangingPunct="1">
              <a:spcBef>
                <a:spcPct val="0"/>
              </a:spcBef>
            </a:pPr>
            <a:r>
              <a:rPr lang="en-US" dirty="0" smtClean="0">
                <a:solidFill>
                  <a:srgbClr val="18453B"/>
                </a:solidFill>
              </a:rPr>
              <a:t>&lt;Team Member 3 16pt</a:t>
            </a:r>
            <a:r>
              <a:rPr lang="en-US" dirty="0" smtClean="0">
                <a:solidFill>
                  <a:srgbClr val="18453B"/>
                </a:solidFill>
              </a:rPr>
              <a:t>&gt;</a:t>
            </a:r>
          </a:p>
          <a:p>
            <a:pPr eaLnBrk="1" hangingPunct="1">
              <a:spcBef>
                <a:spcPct val="0"/>
              </a:spcBef>
            </a:pPr>
            <a:r>
              <a:rPr lang="en-US" dirty="0">
                <a:solidFill>
                  <a:srgbClr val="18453B"/>
                </a:solidFill>
              </a:rPr>
              <a:t>&lt;Team Member </a:t>
            </a:r>
            <a:r>
              <a:rPr lang="en-US" dirty="0" smtClean="0">
                <a:solidFill>
                  <a:srgbClr val="18453B"/>
                </a:solidFill>
              </a:rPr>
              <a:t>4 </a:t>
            </a:r>
            <a:r>
              <a:rPr lang="en-US" dirty="0">
                <a:solidFill>
                  <a:srgbClr val="18453B"/>
                </a:solidFill>
              </a:rPr>
              <a:t>16pt&gt;</a:t>
            </a:r>
          </a:p>
          <a:p>
            <a:pPr eaLnBrk="1" hangingPunct="1">
              <a:spcBef>
                <a:spcPct val="0"/>
              </a:spcBef>
            </a:pPr>
            <a:r>
              <a:rPr lang="en-US" dirty="0">
                <a:solidFill>
                  <a:srgbClr val="18453B"/>
                </a:solidFill>
              </a:rPr>
              <a:t>&lt;Team Member 5</a:t>
            </a:r>
            <a:r>
              <a:rPr lang="en-US" dirty="0" smtClean="0">
                <a:solidFill>
                  <a:srgbClr val="18453B"/>
                </a:solidFill>
              </a:rPr>
              <a:t> </a:t>
            </a:r>
            <a:r>
              <a:rPr lang="en-US" dirty="0">
                <a:solidFill>
                  <a:srgbClr val="18453B"/>
                </a:solidFill>
              </a:rPr>
              <a:t>16pt&gt;</a:t>
            </a:r>
          </a:p>
          <a:p>
            <a:pPr eaLnBrk="1" hangingPunct="1">
              <a:spcBef>
                <a:spcPts val="600"/>
              </a:spcBef>
            </a:pPr>
            <a:r>
              <a:rPr lang="en-US" dirty="0" smtClean="0"/>
              <a:t>Department </a:t>
            </a:r>
            <a:r>
              <a:rPr lang="en-US" dirty="0" smtClean="0"/>
              <a:t>of Computer Science and Engineering</a:t>
            </a:r>
          </a:p>
          <a:p>
            <a:pPr eaLnBrk="1" hangingPunct="1">
              <a:spcBef>
                <a:spcPct val="0"/>
              </a:spcBef>
            </a:pPr>
            <a:r>
              <a:rPr lang="en-US" dirty="0" smtClean="0"/>
              <a:t>Michigan State University</a:t>
            </a:r>
          </a:p>
          <a:p>
            <a:pPr eaLnBrk="1" hangingPunct="1">
              <a:spcBef>
                <a:spcPts val="600"/>
              </a:spcBef>
            </a:pPr>
            <a:r>
              <a:rPr lang="en-US" dirty="0" smtClean="0"/>
              <a:t>Fall 2014</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
        <p:nvSpPr>
          <p:cNvPr id="5" name="TextBox 4"/>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
        <p:nvSpPr>
          <p:cNvPr id="6" name="TextBox 5"/>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
        <p:nvSpPr>
          <p:cNvPr id="6" name="TextBox 5"/>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
        <p:nvSpPr>
          <p:cNvPr id="6" name="TextBox 5"/>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TotalTime>
  <Words>784</Words>
  <Application>Microsoft Office PowerPoint</Application>
  <PresentationFormat>On-screen Show (4:3)</PresentationFormat>
  <Paragraphs>113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Beta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80</cp:revision>
  <dcterms:created xsi:type="dcterms:W3CDTF">2006-08-16T00:00:00Z</dcterms:created>
  <dcterms:modified xsi:type="dcterms:W3CDTF">2014-10-29T10:04:46Z</dcterms:modified>
</cp:coreProperties>
</file>