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90" y="-4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3-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a:t>
            </a:r>
            <a:r>
              <a:rPr lang="en-US"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October 13, </a:t>
            </a:r>
            <a:r>
              <a:rPr lang="en-US" dirty="0" smtClean="0"/>
              <a:t>2014.</a:t>
            </a:r>
          </a:p>
          <a:p>
            <a:pPr lvl="1"/>
            <a:r>
              <a:rPr lang="en-US" dirty="0" smtClean="0"/>
              <a:t>The order of the presentations will be posted on our </a:t>
            </a:r>
            <a:r>
              <a:rPr lang="en-US" dirty="0" smtClean="0">
                <a:hlinkClick r:id="rId2"/>
              </a:rPr>
              <a:t>All-Hands Meetings</a:t>
            </a:r>
            <a:r>
              <a:rPr lang="en-US" dirty="0" smtClean="0"/>
              <a:t> page in the afternoon or evening of the day before the first day scheduled for presentations.</a:t>
            </a:r>
          </a:p>
          <a:p>
            <a:pPr lvl="1"/>
            <a:r>
              <a:rPr lang="en-US" dirty="0" smtClean="0"/>
              <a:t>Email your presentation to </a:t>
            </a:r>
            <a:r>
              <a:rPr lang="en-US" dirty="0" smtClean="0">
                <a:hlinkClick r:id="rId3"/>
              </a:rPr>
              <a:t>Dr. D.</a:t>
            </a:r>
            <a:r>
              <a:rPr lang="en-US" dirty="0" smtClean="0"/>
              <a:t> by 4:00 a.m</a:t>
            </a:r>
            <a:r>
              <a:rPr lang="en-US" dirty="0"/>
              <a:t>., </a:t>
            </a:r>
            <a:r>
              <a:rPr lang="en-US" dirty="0"/>
              <a:t>Monday, October 13, </a:t>
            </a:r>
            <a:r>
              <a:rPr lang="en-US" dirty="0"/>
              <a:t>2014.</a:t>
            </a:r>
            <a:endParaRPr lang="en-US" dirty="0" smtClean="0"/>
          </a:p>
          <a:p>
            <a:pPr lvl="1"/>
            <a:r>
              <a:rPr lang="en-US" dirty="0" smtClean="0"/>
              <a:t>For subject, use “Team  &lt;Team Name&gt;: Alpha Presentation” as in “Team </a:t>
            </a:r>
            <a:r>
              <a:rPr lang="en-US" dirty="0" smtClean="0"/>
              <a:t>TechSmith: </a:t>
            </a:r>
            <a:r>
              <a:rPr lang="en-US" dirty="0" smtClean="0"/>
              <a:t>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2014</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583</Words>
  <Application>Microsoft Office PowerPoint</Application>
  <PresentationFormat>On-screen Show (4:3)</PresentationFormat>
  <Paragraphs>101</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cp:lastModifiedBy>
  <cp:revision>78</cp:revision>
  <dcterms:created xsi:type="dcterms:W3CDTF">2006-08-16T00:00:00Z</dcterms:created>
  <dcterms:modified xsi:type="dcterms:W3CDTF">2014-10-01T10:12:19Z</dcterms:modified>
</cp:coreProperties>
</file>