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01/22: </a:t>
            </a:r>
            <a:r>
              <a:rPr lang="en-US" dirty="0" smtClean="0"/>
              <a:t>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midnight, Tuesday, January 21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6096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</a:t>
            </a:r>
            <a:r>
              <a:rPr lang="en-US" sz="3600" b="1" dirty="0" smtClean="0">
                <a:solidFill>
                  <a:srgbClr val="FF0000"/>
                </a:solidFill>
              </a:rPr>
              <a:t>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status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524</Words>
  <Application>Microsoft Office PowerPoint</Application>
  <PresentationFormat>On-screen Show (4:3)</PresentationFormat>
  <Paragraphs>125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01/22: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65</cp:revision>
  <dcterms:created xsi:type="dcterms:W3CDTF">2006-08-16T00:00:00Z</dcterms:created>
  <dcterms:modified xsi:type="dcterms:W3CDTF">2014-01-10T19:43:17Z</dcterms:modified>
</cp:coreProperties>
</file>