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58" r:id="rId3"/>
    <p:sldId id="260" r:id="rId4"/>
    <p:sldId id="261" r:id="rId5"/>
    <p:sldId id="262" r:id="rId6"/>
    <p:sldId id="273" r:id="rId7"/>
    <p:sldId id="263" r:id="rId8"/>
    <p:sldId id="274" r:id="rId9"/>
    <p:sldId id="275" r:id="rId10"/>
    <p:sldId id="264" r:id="rId11"/>
    <p:sldId id="265" r:id="rId12"/>
    <p:sldId id="276" r:id="rId13"/>
    <p:sldId id="272" r:id="rId14"/>
    <p:sldId id="271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3B"/>
    <a:srgbClr val="18453B"/>
    <a:srgbClr val="A5B6AE"/>
    <a:srgbClr val="004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762000" y="0"/>
            <a:ext cx="2462149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r>
              <a:rPr lang="en-US" sz="1100" dirty="0" smtClean="0"/>
              <a:t>The Capstone Experience</a:t>
            </a:r>
            <a:endParaRPr lang="en-US" sz="1100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576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r>
              <a:rPr lang="en-US" sz="1100" dirty="0" smtClean="0"/>
              <a:t>Project Plan</a:t>
            </a:r>
            <a:endParaRPr lang="en-US" sz="11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573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100" dirty="0" smtClean="0"/>
              <a:t>Team &lt;Company Name&gt;</a:t>
            </a:r>
          </a:p>
          <a:p>
            <a:r>
              <a:rPr lang="en-US" sz="1100" dirty="0" smtClean="0"/>
              <a:t>&lt;Project Title&gt;</a:t>
            </a:r>
            <a:endParaRPr lang="en-US" sz="11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36025" y="8686800"/>
            <a:ext cx="41148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C063519-4DA7-4D19-AE44-3089EA69C7DF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2" descr="D:\Users\wrd\Documents\CSE498\archive\logo\capstone\png\green-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0" y="11875"/>
            <a:ext cx="72580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57600" y="8686800"/>
            <a:ext cx="2971800" cy="4572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r"/>
            <a:r>
              <a:rPr lang="en-US" sz="1100" dirty="0" smtClean="0"/>
              <a:t>Michigan State University</a:t>
            </a:r>
          </a:p>
          <a:p>
            <a:pPr algn="r"/>
            <a:r>
              <a:rPr lang="en-US" sz="1100" dirty="0" smtClean="0"/>
              <a:t>East Lansing, Michigan 48824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579445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Capstone Overview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Department of Computer Science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53F06-FDAB-4A00-BB98-A74B7A151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0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The Capstone Experience</a:t>
            </a:r>
            <a:endParaRPr lang="en-US" sz="13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Capstone Overview</a:t>
            </a:r>
            <a:endParaRPr lang="en-US" sz="1300"/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 smtClean="0"/>
              <a:t>Department of Computer Science</a:t>
            </a:r>
            <a:endParaRPr lang="en-US" sz="1300"/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298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378560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811026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243491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675957" indent="-216233" algn="ctr" defTabSz="91298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811CE-CD7E-4D81-9BCF-E58182075133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Project Plan iSupport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2DD4A9-DFDC-4A71-B544-BFB640AA5CC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Capstone Experience Computer Science and Engineering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Team Sparrow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8B8FAB-88DE-433B-8C16-378C226CECEE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E47AE-915C-401E-A2FD-EF1EB5C9DCAA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76A7B3-E819-4699-86D9-FE8F30934E02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CSE 498, Collaborative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Teams:  Technical Specification / Schedule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300"/>
              <a:t>Wayne Dyksen &amp; Brian Loomis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2715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71349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20685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70021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19357" indent="-224668" algn="ctr" defTabSz="91271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D8F24C-0991-4625-9FDD-BC12DF69D1C4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stone.cse.msu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capstone.cse.msu.edu/2013-08/home/" TargetMode="Externa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apstone.cse.msu.edu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668" y="1676400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268" y="3962401"/>
            <a:ext cx="6400800" cy="2362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18" y="895350"/>
            <a:ext cx="3308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76200" y="5399049"/>
            <a:ext cx="1618345" cy="1409337"/>
            <a:chOff x="76200" y="5399049"/>
            <a:chExt cx="1618345" cy="1409337"/>
          </a:xfrm>
        </p:grpSpPr>
        <p:pic>
          <p:nvPicPr>
            <p:cNvPr id="9" name="Picture 9" descr="D:\Users\wrd\Documents\CSE498\archive\logo\capstone-logo-green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399049"/>
              <a:ext cx="1618345" cy="102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3210" y="6376586"/>
              <a:ext cx="15843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100" i="1" dirty="0" smtClean="0"/>
                <a:t>From Students…</a:t>
              </a:r>
            </a:p>
            <a:p>
              <a:pPr algn="r" eaLnBrk="1" hangingPunct="1">
                <a:defRPr/>
              </a:pPr>
              <a:r>
                <a:rPr lang="en-US" sz="1100" i="1" dirty="0" smtClean="0"/>
                <a:t>…to Professionals</a:t>
              </a:r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3977268" y="3225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hlinkClick r:id="rId5"/>
              </a:rPr>
              <a:t>The Capstone</a:t>
            </a:r>
            <a:r>
              <a:rPr lang="en-US" sz="3200" baseline="0" dirty="0" smtClean="0">
                <a:hlinkClick r:id="rId5"/>
              </a:rPr>
              <a:t> Experience</a:t>
            </a:r>
            <a:endParaRPr lang="en-US" sz="320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defRPr/>
            </a:lvl1pPr>
            <a:lvl2pPr marL="461963" indent="-231775">
              <a:buFont typeface="Wingdings" pitchFamily="2" charset="2"/>
              <a:buChar char="§"/>
              <a:defRPr/>
            </a:lvl2pPr>
            <a:lvl3pPr marL="684213" indent="-222250">
              <a:buFont typeface="Courier New" pitchFamily="49" charset="0"/>
              <a:buChar char="o"/>
              <a:defRPr/>
            </a:lvl3pPr>
            <a:lvl4pPr marL="914400" indent="-230188">
              <a:defRPr/>
            </a:lvl4pPr>
            <a:lvl5pPr marL="1144588" indent="-23018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oje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34950" indent="-234950">
              <a:defRPr sz="1800"/>
            </a:lvl1pPr>
            <a:lvl2pPr marL="457200" indent="-234950">
              <a:buFont typeface="Wingdings" pitchFamily="2" charset="2"/>
              <a:buChar char="§"/>
              <a:defRPr sz="1500"/>
            </a:lvl2pPr>
            <a:lvl3pPr marL="568325" indent="-112713">
              <a:buFont typeface="Courier New" pitchFamily="49" charset="0"/>
              <a:buChar char="o"/>
              <a:defRPr sz="1200"/>
            </a:lvl3pPr>
            <a:lvl4pPr marL="747713" indent="-166688">
              <a:defRPr sz="1050"/>
            </a:lvl4pPr>
            <a:lvl5pPr marL="914400" indent="-112713"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/>
          <a:lstStyle>
            <a:lvl1pPr marL="230188" indent="-230188">
              <a:defRPr sz="2800"/>
            </a:lvl1pPr>
            <a:lvl2pPr marL="461963" indent="-231775">
              <a:buFont typeface="Wingdings" pitchFamily="2" charset="2"/>
              <a:buChar char="§"/>
              <a:defRPr sz="2400"/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76800"/>
          </a:xfrm>
        </p:spPr>
        <p:txBody>
          <a:bodyPr/>
          <a:lstStyle>
            <a:lvl1pPr marL="342900" indent="-3429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22250">
              <a:buFont typeface="Courier New" pitchFamily="49" charset="0"/>
              <a:buChar char="o"/>
              <a:defRPr sz="2000"/>
            </a:lvl3pPr>
            <a:lvl4pPr marL="914400" indent="-230188">
              <a:defRPr sz="1800"/>
            </a:lvl4pPr>
            <a:lvl5pPr marL="1144588" indent="-23018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lvl="0" indent="-230188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>
            <a:lvl1pPr marL="230188" indent="-230188">
              <a:defRPr sz="2400"/>
            </a:lvl1pPr>
            <a:lvl2pPr marL="461963" indent="-231775">
              <a:buFont typeface="Wingdings" pitchFamily="2" charset="2"/>
              <a:buChar char="§"/>
              <a:defRPr sz="2000"/>
            </a:lvl2pPr>
            <a:lvl3pPr marL="684213" indent="-222250">
              <a:buFont typeface="Courier New" pitchFamily="49" charset="0"/>
              <a:buChar char="o"/>
              <a:defRPr sz="1800"/>
            </a:lvl3pPr>
            <a:lvl4pPr marL="914400" indent="-230188">
              <a:defRPr sz="1600"/>
            </a:lvl4pPr>
            <a:lvl5pPr marL="1144588" indent="-230188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b 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133600"/>
          </a:xfrm>
        </p:spPr>
        <p:txBody>
          <a:bodyPr>
            <a:noAutofit/>
          </a:bodyPr>
          <a:lstStyle>
            <a:lvl1pPr>
              <a:defRPr sz="7200">
                <a:solidFill>
                  <a:srgbClr val="18453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9" descr="D:\Users\wrd\Documents\CSE498\archive\logo\capstone-logo-gre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5" y="5943600"/>
            <a:ext cx="1237345" cy="78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57200" y="3429000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429000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0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436649"/>
            <a:ext cx="8686800" cy="152400"/>
          </a:xfrm>
          <a:prstGeom prst="rect">
            <a:avLst/>
          </a:prstGeom>
          <a:solidFill>
            <a:srgbClr val="18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36649"/>
            <a:ext cx="411480" cy="152400"/>
          </a:xfrm>
          <a:prstGeom prst="rect">
            <a:avLst/>
          </a:prstGeom>
          <a:solidFill>
            <a:srgbClr val="A5B6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D:\Users\wrd\Documents\CSE498\archive\logo\capstone\png\green-green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" y="6478789"/>
            <a:ext cx="544354" cy="3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4419600" cy="365125"/>
          </a:xfrm>
          <a:prstGeom prst="rect">
            <a:avLst/>
          </a:prstGeom>
        </p:spPr>
        <p:txBody>
          <a:bodyPr vert="horz" lIns="137160" tIns="45720" rIns="91440" bIns="45720" rtlCol="0" anchor="ctr"/>
          <a:lstStyle>
            <a:lvl1pPr algn="ctr">
              <a:defRPr lang="en-US"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61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pstone.cse.msu.edu/2013-08/schedules/all-hands-meetings/" TargetMode="External"/><Relationship Id="rId2" Type="http://schemas.openxmlformats.org/officeDocument/2006/relationships/hyperlink" Target="http://www.capstone.cse.msu.edu/2012-08/projec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yksen@cse.msu.edu?subject=Team%20%3cCompany%20Name%3e%20Project%20Pla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paint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Me Carefully (Delete this slide.)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Required Template</a:t>
            </a:r>
          </a:p>
          <a:p>
            <a:pPr lvl="1"/>
            <a:r>
              <a:rPr lang="en-US" dirty="0" smtClean="0"/>
              <a:t>Do not edit the Slide Masters.</a:t>
            </a:r>
          </a:p>
          <a:p>
            <a:pPr lvl="1"/>
            <a:r>
              <a:rPr lang="en-US" dirty="0" smtClean="0"/>
              <a:t>Do edit the Handout Master (6 Slides Per Page)</a:t>
            </a:r>
          </a:p>
          <a:p>
            <a:pPr lvl="2"/>
            <a:r>
              <a:rPr lang="en-US" dirty="0" smtClean="0"/>
              <a:t>In the lower left footer, change &lt;Company Name&gt; to your company name.</a:t>
            </a:r>
          </a:p>
          <a:p>
            <a:pPr lvl="2"/>
            <a:r>
              <a:rPr lang="en-US" dirty="0" smtClean="0"/>
              <a:t>In the lower left footer, change &lt;Project Title&gt; to your project title as found on the </a:t>
            </a:r>
            <a:r>
              <a:rPr lang="en-US" dirty="0" smtClean="0">
                <a:hlinkClick r:id="rId2"/>
              </a:rPr>
              <a:t>course web site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 not change the organization of slides. </a:t>
            </a:r>
          </a:p>
          <a:p>
            <a:pPr lvl="1"/>
            <a:r>
              <a:rPr lang="en-US" dirty="0" smtClean="0"/>
              <a:t>You may duplicate slides as necessary but keep in mind that your presentation time is limited strictly to 15 minutes.</a:t>
            </a:r>
          </a:p>
          <a:p>
            <a:r>
              <a:rPr lang="en-US" dirty="0" smtClean="0"/>
              <a:t>Content</a:t>
            </a:r>
          </a:p>
          <a:p>
            <a:pPr lvl="1"/>
            <a:r>
              <a:rPr lang="en-US" dirty="0"/>
              <a:t>Do not include any company confidential information in your presentation since all presentations will be posted on the web site.</a:t>
            </a:r>
          </a:p>
          <a:p>
            <a:pPr lvl="1"/>
            <a:r>
              <a:rPr lang="en-US" dirty="0" smtClean="0"/>
              <a:t>Submit your presentation to your client for approval at least two working days in advance.</a:t>
            </a:r>
          </a:p>
          <a:p>
            <a:pPr lvl="1"/>
            <a:r>
              <a:rPr lang="en-US" dirty="0" smtClean="0"/>
              <a:t>Throughout the PowerPoint template, replace placeholders &lt;…&gt; with the appropriate information.</a:t>
            </a:r>
          </a:p>
          <a:p>
            <a:pPr lvl="1"/>
            <a:r>
              <a:rPr lang="en-US" dirty="0" smtClean="0"/>
              <a:t>Edit the center footer by clicking the Header &amp; Footer button on the Insert ribbon. Change &lt;Company Name&gt; in the footer to your company name as in “Team GM Project Plan”.</a:t>
            </a:r>
          </a:p>
          <a:p>
            <a:pPr lvl="1"/>
            <a:r>
              <a:rPr lang="en-US" dirty="0" smtClean="0"/>
              <a:t>Delete the example Screen Mockups and System Architecture slides and this Read Me slide from your presentation.</a:t>
            </a:r>
          </a:p>
          <a:p>
            <a:r>
              <a:rPr lang="en-US" dirty="0" smtClean="0"/>
              <a:t>Presenting</a:t>
            </a:r>
          </a:p>
          <a:p>
            <a:pPr lvl="1"/>
            <a:r>
              <a:rPr lang="en-US" dirty="0" smtClean="0"/>
              <a:t>Although the presentations are scheduled over the course of four meetings, all teams must be prepared to present on the first day scheduled, </a:t>
            </a:r>
            <a:r>
              <a:rPr lang="en-US" dirty="0" smtClean="0"/>
              <a:t>Monday, January 27.</a:t>
            </a:r>
            <a:endParaRPr lang="en-US" dirty="0" smtClean="0"/>
          </a:p>
          <a:p>
            <a:pPr lvl="1"/>
            <a:r>
              <a:rPr lang="en-US" dirty="0" smtClean="0"/>
              <a:t>The order of the presentations will be posted on our </a:t>
            </a:r>
            <a:r>
              <a:rPr lang="en-US" dirty="0" smtClean="0">
                <a:hlinkClick r:id="rId3"/>
              </a:rPr>
              <a:t>All-Hands Meetings</a:t>
            </a:r>
            <a:r>
              <a:rPr lang="en-US" dirty="0" smtClean="0"/>
              <a:t> page in the afternoon or evening of the day before the first day scheduled for presentations.</a:t>
            </a:r>
          </a:p>
          <a:p>
            <a:pPr lvl="1"/>
            <a:r>
              <a:rPr lang="en-US" dirty="0" smtClean="0"/>
              <a:t>The time limit for your presentation is 15 minutes, which will be strictly enforced. Practice your presentation to ensure that you will finish within the allotted time.</a:t>
            </a:r>
          </a:p>
          <a:p>
            <a:pPr lvl="1"/>
            <a:r>
              <a:rPr lang="en-US" dirty="0" smtClean="0"/>
              <a:t>All team members are required to dress business casual on the day of your presentation.</a:t>
            </a:r>
          </a:p>
          <a:p>
            <a:pPr lvl="1"/>
            <a:r>
              <a:rPr lang="en-US" dirty="0" smtClean="0"/>
              <a:t>“Formal” team photos of the presenting teams will be taken in the Capstone Lab immediately following these all-hands meetings.</a:t>
            </a:r>
          </a:p>
          <a:p>
            <a:r>
              <a:rPr lang="en-US" dirty="0" smtClean="0"/>
              <a:t>Submission</a:t>
            </a:r>
          </a:p>
          <a:p>
            <a:pPr lvl="1"/>
            <a:r>
              <a:rPr lang="en-US" dirty="0" smtClean="0"/>
              <a:t>Email both the project plan document and presentation to </a:t>
            </a:r>
            <a:r>
              <a:rPr lang="en-US" dirty="0" smtClean="0">
                <a:hlinkClick r:id="rId4"/>
              </a:rPr>
              <a:t>Dr. D.</a:t>
            </a:r>
            <a:r>
              <a:rPr lang="en-US" dirty="0" smtClean="0"/>
              <a:t> by midnight, Sunday</a:t>
            </a:r>
            <a:r>
              <a:rPr lang="en-US" smtClean="0"/>
              <a:t>, </a:t>
            </a:r>
            <a:r>
              <a:rPr lang="en-US" smtClean="0"/>
              <a:t>January 26.</a:t>
            </a:r>
            <a:endParaRPr lang="en-US" dirty="0" smtClean="0"/>
          </a:p>
          <a:p>
            <a:pPr lvl="1"/>
            <a:r>
              <a:rPr lang="en-US" dirty="0" smtClean="0"/>
              <a:t>For subject, use “Team  &lt;Company Name&gt;: Project Plan” as in “Team Boeing: Project Plan”.</a:t>
            </a:r>
          </a:p>
          <a:p>
            <a:pPr lvl="1"/>
            <a:r>
              <a:rPr lang="en-US" dirty="0" smtClean="0"/>
              <a:t>Attach the Word source file named “team-&lt;company-name&gt;-project-plan.doc” as in “team-urban-science-project-plan.doc”.</a:t>
            </a:r>
          </a:p>
          <a:p>
            <a:pPr lvl="1"/>
            <a:r>
              <a:rPr lang="en-US" dirty="0" smtClean="0"/>
              <a:t>Attach the PowerPoint source file named “team-&lt;company-name&gt;-project-plan-presentation.pptx” as in “team-quicken-loans-project-plan-presentation.pptx”.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Specifications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Ensure that your diagram is…</a:t>
            </a:r>
          </a:p>
          <a:p>
            <a:pPr lvl="1"/>
            <a:r>
              <a:rPr lang="en-US" dirty="0" smtClean="0"/>
              <a:t>readable (size-wise),</a:t>
            </a:r>
          </a:p>
          <a:p>
            <a:pPr lvl="1"/>
            <a:r>
              <a:rPr lang="en-US" dirty="0" smtClean="0"/>
              <a:t>scalable, and</a:t>
            </a:r>
          </a:p>
          <a:p>
            <a:pPr lvl="1"/>
            <a:r>
              <a:rPr lang="en-US" dirty="0" smtClean="0"/>
              <a:t>centered vertically (between the green bar in the title and the footer) and horizontally (Use Home &gt; Arrange &gt; Align).</a:t>
            </a:r>
          </a:p>
          <a:p>
            <a:r>
              <a:rPr lang="en-US" dirty="0" smtClean="0"/>
              <a:t>In PowerPoint use Home &gt; Arrange </a:t>
            </a:r>
            <a:r>
              <a:rPr lang="en-US" dirty="0"/>
              <a:t>&gt; Group to group the objects in your </a:t>
            </a:r>
            <a:r>
              <a:rPr lang="en-US" dirty="0" smtClean="0"/>
              <a:t>diagram into a single that can be copied-and-pasted.</a:t>
            </a:r>
          </a:p>
          <a:p>
            <a:r>
              <a:rPr lang="en-US" dirty="0" smtClean="0"/>
              <a:t>Use Paint.NET to make the background of your diagram </a:t>
            </a:r>
            <a:r>
              <a:rPr lang="en-US" u="sng" dirty="0" smtClean="0"/>
              <a:t>transparent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Download and install it from </a:t>
            </a:r>
            <a:r>
              <a:rPr lang="en-US" dirty="0" smtClean="0">
                <a:hlinkClick r:id="rId3"/>
              </a:rPr>
              <a:t>www.getpaint.net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Copy your diagram into Paint.NET.</a:t>
            </a:r>
          </a:p>
          <a:p>
            <a:pPr lvl="1"/>
            <a:r>
              <a:rPr lang="en-US" dirty="0" smtClean="0"/>
              <a:t>Select Tool &gt; Magic Wand.</a:t>
            </a:r>
          </a:p>
          <a:p>
            <a:pPr lvl="1"/>
            <a:r>
              <a:rPr lang="en-US" dirty="0" smtClean="0"/>
              <a:t>Click on a background area.</a:t>
            </a:r>
          </a:p>
          <a:p>
            <a:pPr lvl="1"/>
            <a:r>
              <a:rPr lang="en-US" dirty="0" smtClean="0"/>
              <a:t>Push the Delete button (on your keyboard).</a:t>
            </a:r>
          </a:p>
          <a:p>
            <a:pPr lvl="1"/>
            <a:r>
              <a:rPr lang="en-US" dirty="0" smtClean="0"/>
              <a:t>The background area should be a checkerboard pattern.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457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Notes on Making Your Diagram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4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674666"/>
            <a:ext cx="6397625" cy="480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5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200" y="457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System Architecture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D:\Users\wrd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28" y="1907165"/>
            <a:ext cx="7002744" cy="431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Components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Hardware Platforms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  <a:p>
            <a:r>
              <a:rPr lang="en-US" smtClean="0"/>
              <a:t>Software Platforms / Technologies</a:t>
            </a:r>
          </a:p>
          <a:p>
            <a:pPr lvl="1"/>
            <a:r>
              <a:rPr lang="en-US" smtClean="0"/>
              <a:t>Point 1</a:t>
            </a:r>
          </a:p>
          <a:p>
            <a:pPr lvl="1"/>
            <a:r>
              <a:rPr lang="en-US" smtClean="0"/>
              <a:t>Point 2</a:t>
            </a:r>
          </a:p>
          <a:p>
            <a:pPr lvl="1"/>
            <a:r>
              <a:rPr lang="en-US" smtClean="0"/>
              <a:t>Point 3</a:t>
            </a:r>
          </a:p>
          <a:p>
            <a:pPr lvl="1"/>
            <a:r>
              <a:rPr lang="en-US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1</a:t>
            </a:r>
          </a:p>
          <a:p>
            <a:r>
              <a:rPr lang="en-US" dirty="0"/>
              <a:t>Point 2</a:t>
            </a:r>
          </a:p>
          <a:p>
            <a:r>
              <a:rPr lang="en-US" dirty="0"/>
              <a:t>Point 3</a:t>
            </a:r>
          </a:p>
          <a:p>
            <a:r>
              <a:rPr lang="en-US" dirty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Risks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1</a:t>
            </a:r>
          </a:p>
          <a:p>
            <a:r>
              <a:rPr lang="en-US" dirty="0" smtClean="0"/>
              <a:t>Risk 2</a:t>
            </a:r>
          </a:p>
          <a:p>
            <a:r>
              <a:rPr lang="en-US" dirty="0" smtClean="0"/>
              <a:t>Risk 3</a:t>
            </a:r>
          </a:p>
          <a:p>
            <a:r>
              <a:rPr lang="en-US" dirty="0" smtClean="0"/>
              <a:t>Risk 4</a:t>
            </a:r>
          </a:p>
          <a:p>
            <a:r>
              <a:rPr lang="en-US" dirty="0" smtClean="0"/>
              <a:t>Etc…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0" y="2133600"/>
            <a:ext cx="2819400" cy="1477328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For each risk, articulate what the risk is and how you plan on mitigating it.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 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Plan</a:t>
            </a:r>
            <a:br>
              <a:rPr lang="en-US" dirty="0" smtClean="0"/>
            </a:br>
            <a:r>
              <a:rPr lang="en-US" sz="3600" dirty="0" smtClean="0"/>
              <a:t>&lt;Project Title 36pt&gt;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18453B"/>
                </a:solidFill>
              </a:rPr>
              <a:t>Team &lt;Company Name 24pt&gt;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18453B"/>
                </a:solidFill>
              </a:rPr>
              <a:t>&lt;Team Member 1 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2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3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r>
              <a:rPr lang="en-US" dirty="0" smtClean="0">
                <a:solidFill>
                  <a:srgbClr val="18453B"/>
                </a:solidFill>
              </a:rPr>
              <a:t>&lt;Team Member </a:t>
            </a:r>
            <a:r>
              <a:rPr lang="en-US" dirty="0">
                <a:solidFill>
                  <a:srgbClr val="18453B"/>
                </a:solidFill>
              </a:rPr>
              <a:t>4 </a:t>
            </a:r>
            <a:r>
              <a:rPr lang="en-US" dirty="0" smtClean="0">
                <a:solidFill>
                  <a:srgbClr val="18453B"/>
                </a:solidFill>
              </a:rPr>
              <a:t>16pt&gt;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Department of Computer Science and Engineering</a:t>
            </a:r>
          </a:p>
          <a:p>
            <a:r>
              <a:rPr lang="en-US" dirty="0" smtClean="0"/>
              <a:t>Michigan State University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Spring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02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1</a:t>
            </a:r>
          </a:p>
          <a:p>
            <a:r>
              <a:rPr lang="en-US" dirty="0" smtClean="0"/>
              <a:t>Point 2</a:t>
            </a:r>
          </a:p>
          <a:p>
            <a:r>
              <a:rPr lang="en-US" dirty="0" smtClean="0"/>
              <a:t>Point 3</a:t>
            </a:r>
          </a:p>
          <a:p>
            <a:r>
              <a:rPr lang="en-US" dirty="0" smtClean="0"/>
              <a:t>Etc…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Functional Specifications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Specifications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Point 1</a:t>
            </a:r>
          </a:p>
          <a:p>
            <a:r>
              <a:rPr lang="en-US" smtClean="0"/>
              <a:t>Point 2</a:t>
            </a:r>
          </a:p>
          <a:p>
            <a:r>
              <a:rPr lang="en-US" smtClean="0"/>
              <a:t>Point 3</a:t>
            </a:r>
          </a:p>
          <a:p>
            <a:r>
              <a:rPr lang="en-US" smtClean="0"/>
              <a:t>Etc…</a:t>
            </a:r>
          </a:p>
          <a:p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0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Mockup: &lt;Title&gt;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Team &lt;Company Name&gt; Project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2819400" cy="2585323"/>
          </a:xfrm>
          <a:prstGeom prst="rect">
            <a:avLst/>
          </a:prstGeom>
          <a:noFill/>
          <a:ln>
            <a:solidFill>
              <a:srgbClr val="004F3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You may include as many screen mockups as you </a:t>
            </a:r>
            <a:r>
              <a:rPr lang="en-US" smtClean="0"/>
              <a:t>have like, </a:t>
            </a:r>
            <a:r>
              <a:rPr lang="en-US" dirty="0" smtClean="0"/>
              <a:t>but include at least two examples.</a:t>
            </a:r>
          </a:p>
          <a:p>
            <a:r>
              <a:rPr lang="en-US" dirty="0" smtClean="0"/>
              <a:t>To include more than two, you can duplicate this slide as many times as necessary.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DELETE THIS TEXT BOX.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Mockups: iPhone Interface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045E1-0FE6-45A6-B67D-90B784A3D2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342" name="AutoShape 7" descr="https://mail.google.com/mail/?ui=2&amp;ik=19fa2ab919&amp;view=att&amp;th=12dd88d1930d18fa&amp;attid=0.1&amp;disp=inline&amp;realattid=f_gjkdyjhs0&amp;z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10" descr="https://mail.google.com/mail/?ui=2&amp;ik=19fa2ab919&amp;view=att&amp;th=12dd88d1930d18fa&amp;attid=0.2&amp;disp=inline&amp;realattid=f_gjkdyn2q1&amp;zw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133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0" y="2057400"/>
            <a:ext cx="7620000" cy="4171950"/>
            <a:chOff x="762000" y="2057400"/>
            <a:chExt cx="7620000" cy="4171950"/>
          </a:xfrm>
        </p:grpSpPr>
        <p:pic>
          <p:nvPicPr>
            <p:cNvPr id="1434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057400"/>
              <a:ext cx="2133600" cy="415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057400"/>
              <a:ext cx="2144713" cy="417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47" name="Picture 7" descr="https://lh5.googleusercontent.com/I5sTZXYXPJ9WYGWxhD0TcjomvlPqtjthsgFZmgTF3wLec4dmXK_AMh4CoEAyXbWSKCgVPUHv_GqaFCHNogswPH8nvK6Qhb84VGO3bpUXIPgHFQDtn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871788"/>
              <a:ext cx="1828800" cy="2309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8" y="1770947"/>
            <a:ext cx="7463065" cy="470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Screen Mockup: Home Page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Capstone Experience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CAE0C-15AD-43B3-A02C-B90BD12FC61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03950" y="6211669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DELETE 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Team &lt;Company Name&gt; Project Plan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1042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8453B"/>
                </a:solidFill>
              </a:rPr>
              <a:t>Example Screen Mockups</a:t>
            </a:r>
          </a:p>
          <a:p>
            <a:pPr algn="ctr"/>
            <a:r>
              <a:rPr lang="en-US" b="1" dirty="0" smtClean="0">
                <a:solidFill>
                  <a:srgbClr val="18453B"/>
                </a:solidFill>
              </a:rPr>
              <a:t>Delete this slide.</a:t>
            </a:r>
          </a:p>
        </p:txBody>
      </p:sp>
    </p:spTree>
    <p:extLst>
      <p:ext uri="{BB962C8B-B14F-4D97-AF65-F5344CB8AC3E}">
        <p14:creationId xmlns:p14="http://schemas.microsoft.com/office/powerpoint/2010/main" val="1123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apston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3B4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1116</Words>
  <Application>Microsoft Office PowerPoint</Application>
  <PresentationFormat>On-screen Show (4:3)</PresentationFormat>
  <Paragraphs>203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Read Me Carefully (Delete this slide.)</vt:lpstr>
      <vt:lpstr>Project Plan &lt;Project Title 36pt&gt;</vt:lpstr>
      <vt:lpstr>Project Overview</vt:lpstr>
      <vt:lpstr>Functional Specifications</vt:lpstr>
      <vt:lpstr>Design Specifications</vt:lpstr>
      <vt:lpstr>Screen Mockup: &lt;Title&gt;</vt:lpstr>
      <vt:lpstr>Screen Mockup: &lt;Title&gt;</vt:lpstr>
      <vt:lpstr>Screen Mockups: iPhone Interface</vt:lpstr>
      <vt:lpstr>Screen Mockup: Home Page</vt:lpstr>
      <vt:lpstr>Technical Specifications</vt:lpstr>
      <vt:lpstr>System Architecture</vt:lpstr>
      <vt:lpstr>System Architecture</vt:lpstr>
      <vt:lpstr>System Architecture</vt:lpstr>
      <vt:lpstr>System Architecture</vt:lpstr>
      <vt:lpstr>System Components</vt:lpstr>
      <vt:lpstr>Testing</vt:lpstr>
      <vt:lpstr>Risks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the Title</dc:title>
  <dc:creator>Wayne</dc:creator>
  <cp:lastModifiedBy>Dr. D.</cp:lastModifiedBy>
  <cp:revision>65</cp:revision>
  <dcterms:created xsi:type="dcterms:W3CDTF">2006-08-16T00:00:00Z</dcterms:created>
  <dcterms:modified xsi:type="dcterms:W3CDTF">2014-01-13T16:07:05Z</dcterms:modified>
</cp:coreProperties>
</file>