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76" y="-83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4-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r>
              <a:rPr lang="en-US" dirty="0" smtClean="0"/>
              <a:t>.</a:t>
            </a:r>
            <a:endParaRPr lang="en-US" dirty="0" smtClean="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Read Me (Delete this slide.)	(2 of 2)</a:t>
            </a:r>
            <a:endParaRPr lang="en-US" smtClean="0"/>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r>
              <a:rPr lang="en-US" dirty="0" smtClean="0"/>
              <a:t>Required Template</a:t>
            </a:r>
          </a:p>
          <a:p>
            <a:pPr lvl="1"/>
            <a:r>
              <a:rPr lang="en-US" dirty="0" smtClean="0"/>
              <a:t>Do not edit the Slide Masters.</a:t>
            </a:r>
          </a:p>
          <a:p>
            <a:pPr lvl="1"/>
            <a:r>
              <a:rPr lang="en-US" dirty="0" smtClean="0"/>
              <a:t>Edit the slide center footer (Insert &gt; Header &amp; Footer), changing &lt;Company Name&gt; in the footer to your company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March 31.</a:t>
            </a:r>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noon on Monday, March 31.</a:t>
            </a:r>
          </a:p>
          <a:p>
            <a:pPr lvl="1"/>
            <a:r>
              <a:rPr lang="en-US" dirty="0" smtClean="0"/>
              <a:t>For subject, use “Team &lt;Company Name&gt;: Beta Presentation” as in “Team Boeing: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a:t>
            </a:r>
            <a:r>
              <a:rPr lang="en-US" dirty="0" smtClean="0">
                <a:solidFill>
                  <a:srgbClr val="18453B"/>
                </a:solidFill>
              </a:rPr>
              <a:t>&gt;</a:t>
            </a:r>
          </a:p>
          <a:p>
            <a:pPr eaLnBrk="1" hangingPunct="1">
              <a:spcBef>
                <a:spcPct val="0"/>
              </a:spcBef>
            </a:pPr>
            <a:endParaRPr lang="en-US" dirty="0" smtClean="0">
              <a:solidFill>
                <a:srgbClr val="18453B"/>
              </a:solidFill>
            </a:endParaRPr>
          </a:p>
          <a:p>
            <a:pPr eaLnBrk="1" hangingPunct="1">
              <a:spcBef>
                <a:spcPts val="600"/>
              </a:spcBef>
            </a:pPr>
            <a:r>
              <a:rPr lang="en-US" dirty="0" smtClean="0"/>
              <a:t>Department </a:t>
            </a:r>
            <a:r>
              <a:rPr lang="en-US" dirty="0" smtClean="0"/>
              <a:t>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Spring 2014</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722</Words>
  <Application>Microsoft Office PowerPoint</Application>
  <PresentationFormat>On-screen Show (4:3)</PresentationFormat>
  <Paragraphs>103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79</cp:revision>
  <dcterms:created xsi:type="dcterms:W3CDTF">2006-08-16T00:00:00Z</dcterms:created>
  <dcterms:modified xsi:type="dcterms:W3CDTF">2014-03-17T16:27:08Z</dcterms:modified>
</cp:coreProperties>
</file>