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85" r:id="rId2"/>
    <p:sldId id="286" r:id="rId3"/>
    <p:sldId id="258" r:id="rId4"/>
    <p:sldId id="270" r:id="rId5"/>
    <p:sldId id="275" r:id="rId6"/>
    <p:sldId id="287" r:id="rId7"/>
    <p:sldId id="283" r:id="rId8"/>
    <p:sldId id="281" r:id="rId9"/>
    <p:sldId id="282" r:id="rId10"/>
    <p:sldId id="28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453B"/>
    <a:srgbClr val="A5B6AE"/>
    <a:srgbClr val="004639"/>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5" d="100"/>
          <a:sy n="125" d="100"/>
        </p:scale>
        <p:origin x="-27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smtClean="0"/>
              <a:t>Team &lt;Team Name&gt;</a:t>
            </a:r>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smtClean="0"/>
              <a:t>Alpha Presentation </a:t>
            </a:r>
          </a:p>
          <a:p>
            <a:r>
              <a:rPr lang="en-US" sz="1100" smtClean="0"/>
              <a:t>&lt;Project Title&gt;</a:t>
            </a:r>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smtClean="0"/>
              <a:t>The Capstone Experience</a:t>
            </a:r>
          </a:p>
          <a:p>
            <a:r>
              <a:rPr lang="en-US" sz="1100" dirty="0" smtClean="0"/>
              <a:t>Computer Science and Engineering</a:t>
            </a:r>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smtClean="0"/>
              <a:t>Michigan State University</a:t>
            </a:r>
          </a:p>
          <a:p>
            <a:pPr algn="r"/>
            <a:r>
              <a:rPr lang="en-US" sz="1100" dirty="0" smtClean="0"/>
              <a:t>East Lansing, Michigan 48824</a:t>
            </a: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Team &lt;Team Name&gt;</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Alpha Presentation &lt;Project Title&gt;</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The Capstone ExperienceComputer Science and Engineering</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smtClean="0"/>
              <a:t>Team &lt;Team Name&gt;</a:t>
            </a:r>
            <a:endParaRPr lang="en-US" sz="1300" dirty="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Alpha Presentation &lt;Project Title&gt;</a:t>
            </a:r>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3</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5</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10</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smtClean="0"/>
                <a:t>From Students…</a:t>
              </a:r>
            </a:p>
            <a:p>
              <a:pPr algn="r" eaLnBrk="1" hangingPunct="1">
                <a:defRPr/>
              </a:pPr>
              <a:r>
                <a:rPr lang="en-US" sz="1100" i="1" dirty="0" smtClean="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smtClean="0">
                <a:solidFill>
                  <a:srgbClr val="18453B"/>
                </a:solidFill>
              </a:rPr>
              <a:t>The Capstone</a:t>
            </a:r>
            <a:r>
              <a:rPr lang="en-US" sz="3200" baseline="0" dirty="0" smtClean="0">
                <a:solidFill>
                  <a:srgbClr val="18453B"/>
                </a:solidFill>
              </a:rPr>
              <a:t> Experience</a:t>
            </a:r>
            <a:endParaRPr lang="en-US" sz="3200" dirty="0">
              <a:solidFill>
                <a:srgbClr val="18453B"/>
              </a:solidFill>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The Capstone Experience</a:t>
            </a:r>
            <a:endParaRPr lang="en-US"/>
          </a:p>
        </p:txBody>
      </p:sp>
      <p:sp>
        <p:nvSpPr>
          <p:cNvPr id="8" name="Footer Placeholder 7"/>
          <p:cNvSpPr>
            <a:spLocks noGrp="1"/>
          </p:cNvSpPr>
          <p:nvPr>
            <p:ph type="ftr" sz="quarter" idx="11"/>
          </p:nvPr>
        </p:nvSpPr>
        <p:spPr/>
        <p:txBody>
          <a:bodyPr/>
          <a:lstStyle/>
          <a:p>
            <a:r>
              <a:rPr lang="en-US" dirty="0" smtClean="0"/>
              <a:t>Team &lt;Team Name&gt; Alpha Presentation</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r>
              <a:rPr lang="en-US" smtClean="0"/>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smtClean="0"/>
              <a:t>The Capstone Experience</a:t>
            </a:r>
            <a:endParaRPr lang="en-US"/>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Team &lt;Team Name&gt; Alpha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Lst>
  <p:timing>
    <p:tnLst>
      <p:par>
        <p:cTn id="1" dur="indefinite" restart="never" nodeType="tmRoot"/>
      </p:par>
    </p:tnLst>
  </p:timing>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yksen@cse.msu.edu?subject=Team%20%3cCompany%20Name%3e%20Project%20Plan" TargetMode="External"/><Relationship Id="rId2" Type="http://schemas.openxmlformats.org/officeDocument/2006/relationships/hyperlink" Target="http://capstone.cse.msu.edu/2013-08/schedules/all-hands-meetin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(Delete this slide.)	</a:t>
            </a:r>
            <a:r>
              <a:rPr lang="en-US" sz="2000" dirty="0" smtClean="0"/>
              <a:t>(1 of 2)</a:t>
            </a:r>
          </a:p>
        </p:txBody>
      </p:sp>
      <p:sp>
        <p:nvSpPr>
          <p:cNvPr id="3075" name="Content Placeholder 2"/>
          <p:cNvSpPr>
            <a:spLocks noGrp="1"/>
          </p:cNvSpPr>
          <p:nvPr>
            <p:ph idx="1"/>
          </p:nvPr>
        </p:nvSpPr>
        <p:spPr/>
        <p:txBody>
          <a:bodyPr>
            <a:normAutofit fontScale="40000" lnSpcReduction="20000"/>
          </a:bodyPr>
          <a:lstStyle/>
          <a:p>
            <a:r>
              <a:rPr lang="en-US" dirty="0" smtClean="0"/>
              <a:t>Presenting</a:t>
            </a:r>
          </a:p>
          <a:p>
            <a:pPr lvl="1"/>
            <a:r>
              <a:rPr lang="en-US" dirty="0" smtClean="0"/>
              <a:t>The purpose of the alpha presentation is to demonstrate the alpha version of your software in order to convince everyone that your team will be successful—that is, that your team has your project completely scoped, the specifications complete, and all risks mitigated so that you are to the point where you will be capable of implementing your project, full-featured</a:t>
            </a:r>
            <a:r>
              <a:rPr lang="en-US" dirty="0"/>
              <a:t>,</a:t>
            </a:r>
            <a:r>
              <a:rPr lang="en-US" dirty="0" smtClean="0"/>
              <a:t> and delivering it to your client on time.</a:t>
            </a:r>
          </a:p>
          <a:p>
            <a:pPr lvl="1"/>
            <a:r>
              <a:rPr lang="en-US" dirty="0" smtClean="0"/>
              <a:t>The time limit for your presentation is 15 minutes, which will be strictly enforced. Practice your presentation to ensure that you will finish within the allotted time.</a:t>
            </a:r>
          </a:p>
          <a:p>
            <a:pPr lvl="1"/>
            <a:r>
              <a:rPr lang="en-US" dirty="0" smtClean="0"/>
              <a:t>Plan on spending most of your presentation time demonstrating your software. </a:t>
            </a:r>
            <a:br>
              <a:rPr lang="en-US" dirty="0" smtClean="0"/>
            </a:br>
            <a:r>
              <a:rPr lang="en-US" dirty="0" smtClean="0"/>
              <a:t>A suggested approach is as follows.</a:t>
            </a:r>
          </a:p>
          <a:p>
            <a:pPr lvl="2"/>
            <a:r>
              <a:rPr lang="en-US" dirty="0" smtClean="0"/>
              <a:t>Very Brief Review of Project Overview</a:t>
            </a:r>
          </a:p>
          <a:p>
            <a:pPr lvl="2"/>
            <a:r>
              <a:rPr lang="en-US" dirty="0" smtClean="0"/>
              <a:t>Very Brief Review of System Architecture</a:t>
            </a:r>
          </a:p>
          <a:p>
            <a:pPr lvl="2"/>
            <a:r>
              <a:rPr lang="en-US" dirty="0" smtClean="0"/>
              <a:t>Software Demonstration (Skipping Some or All of the Screen Shot Slides)</a:t>
            </a:r>
          </a:p>
          <a:p>
            <a:pPr lvl="2"/>
            <a:r>
              <a:rPr lang="en-US" dirty="0" smtClean="0"/>
              <a:t>Brief Summary of What’s left to do?</a:t>
            </a:r>
          </a:p>
          <a:p>
            <a:pPr lvl="1"/>
            <a:r>
              <a:rPr lang="en-US" dirty="0" smtClean="0"/>
              <a:t>Your software demonstration should</a:t>
            </a:r>
          </a:p>
          <a:p>
            <a:pPr lvl="2"/>
            <a:r>
              <a:rPr lang="en-US" dirty="0" smtClean="0"/>
              <a:t>be rehearsed,</a:t>
            </a:r>
          </a:p>
          <a:p>
            <a:pPr lvl="2"/>
            <a:r>
              <a:rPr lang="en-US" dirty="0" smtClean="0"/>
              <a:t>flow, and</a:t>
            </a:r>
          </a:p>
          <a:p>
            <a:pPr lvl="2"/>
            <a:r>
              <a:rPr lang="en-US" dirty="0" smtClean="0"/>
              <a:t>demonstrate the main features of your software, possibly demonstrating some use cases.</a:t>
            </a:r>
          </a:p>
          <a:p>
            <a:pPr lvl="1"/>
            <a:r>
              <a:rPr lang="en-US" dirty="0" smtClean="0"/>
              <a:t>All team members are required to dress business casual on the day of your presentation.</a:t>
            </a:r>
          </a:p>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Include actual screen shots (i.e., not mockups), replacing &lt;Title of Screen Shot&gt;  with an appropriate title. </a:t>
            </a:r>
          </a:p>
          <a:p>
            <a:pPr lvl="2"/>
            <a:r>
              <a:rPr lang="en-US" dirty="0" smtClean="0"/>
              <a:t>You may duplicate the Screen Shot template slide as needed.</a:t>
            </a:r>
          </a:p>
          <a:p>
            <a:pPr lvl="2"/>
            <a:r>
              <a:rPr lang="en-US" dirty="0" smtClean="0"/>
              <a:t>The screen shots are intended for posting on the web rather than for being used during your presentation so you may include as many screen shots as you like in this slide deck but skip many of them during your presentation by making them hidden slides.</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398550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What’s left to do?</a:t>
            </a:r>
          </a:p>
        </p:txBody>
      </p:sp>
      <p:sp>
        <p:nvSpPr>
          <p:cNvPr id="14340" name="Rectangle 5"/>
          <p:cNvSpPr>
            <a:spLocks noGrp="1" noChangeArrowheads="1"/>
          </p:cNvSpPr>
          <p:nvPr>
            <p:ph type="body" idx="1"/>
          </p:nvPr>
        </p:nvSpPr>
        <p:spPr/>
        <p:txBody>
          <a:bodyPr/>
          <a:lstStyle/>
          <a:p>
            <a:r>
              <a:rPr lang="en-US" dirty="0" smtClean="0"/>
              <a:t>Thing 1</a:t>
            </a:r>
          </a:p>
          <a:p>
            <a:r>
              <a:rPr lang="en-US" dirty="0" smtClean="0"/>
              <a:t>Thing 2</a:t>
            </a:r>
          </a:p>
          <a:p>
            <a:r>
              <a:rPr lang="en-US" dirty="0" smtClean="0"/>
              <a:t>Thing 3</a:t>
            </a:r>
          </a:p>
          <a:p>
            <a:r>
              <a:rPr lang="en-US" dirty="0" smtClean="0"/>
              <a:t>Thing 4</a:t>
            </a:r>
          </a:p>
          <a:p>
            <a:r>
              <a:rPr lang="en-US" dirty="0" smtClean="0"/>
              <a:t>Etc…</a:t>
            </a:r>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728155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(Delete this slide.)	</a:t>
            </a:r>
            <a:r>
              <a:rPr lang="en-US" sz="2000" dirty="0" smtClean="0"/>
              <a:t>(2 of 2)</a:t>
            </a:r>
          </a:p>
        </p:txBody>
      </p:sp>
      <p:sp>
        <p:nvSpPr>
          <p:cNvPr id="3075" name="Content Placeholder 2"/>
          <p:cNvSpPr>
            <a:spLocks noGrp="1"/>
          </p:cNvSpPr>
          <p:nvPr>
            <p:ph idx="1"/>
          </p:nvPr>
        </p:nvSpPr>
        <p:spPr/>
        <p:txBody>
          <a:bodyPr>
            <a:normAutofit fontScale="55000" lnSpcReduction="20000"/>
          </a:bodyPr>
          <a:lstStyle/>
          <a:p>
            <a:r>
              <a:rPr lang="en-US" dirty="0" smtClean="0"/>
              <a:t>Required Template</a:t>
            </a:r>
          </a:p>
          <a:p>
            <a:pPr lvl="1"/>
            <a:r>
              <a:rPr lang="en-US" dirty="0" smtClean="0"/>
              <a:t>Do not edit the Slide Masters.</a:t>
            </a:r>
          </a:p>
          <a:p>
            <a:pPr lvl="1"/>
            <a:r>
              <a:rPr lang="en-US" dirty="0" smtClean="0"/>
              <a:t>Edit the slide center footer (Insert &gt; Header &amp; Footer), changing &lt;Team Name&gt; in the footer to your team name.</a:t>
            </a:r>
          </a:p>
          <a:p>
            <a:pPr lvl="1"/>
            <a:r>
              <a:rPr lang="en-US" dirty="0" smtClean="0"/>
              <a:t>Edit the Handout Master (6 Slides Per Page) as follows.</a:t>
            </a:r>
          </a:p>
          <a:p>
            <a:pPr lvl="2"/>
            <a:r>
              <a:rPr lang="en-US" dirty="0" smtClean="0"/>
              <a:t>In the left header, change &lt;Team Name&gt; to your team name.</a:t>
            </a:r>
          </a:p>
          <a:p>
            <a:pPr lvl="2"/>
            <a:r>
              <a:rPr lang="en-US" dirty="0" smtClean="0"/>
              <a:t>In the right footer, change &lt;Project Title&gt; to your project title.</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 Monday, February 17, 2014.</a:t>
            </a:r>
          </a:p>
          <a:p>
            <a:pPr lvl="1"/>
            <a:r>
              <a:rPr lang="en-US" dirty="0" smtClean="0"/>
              <a:t>The order of the presentations will be posted on our </a:t>
            </a:r>
            <a:r>
              <a:rPr lang="en-US" dirty="0" smtClean="0">
                <a:hlinkClick r:id="rId2"/>
              </a:rPr>
              <a:t>All-Hands Meetings</a:t>
            </a:r>
            <a:r>
              <a:rPr lang="en-US" dirty="0" smtClean="0"/>
              <a:t> page in the afternoon or evening of the day before the first day scheduled for presentations.</a:t>
            </a:r>
          </a:p>
          <a:p>
            <a:pPr lvl="1"/>
            <a:r>
              <a:rPr lang="en-US" dirty="0" smtClean="0"/>
              <a:t>Email your presentation to </a:t>
            </a:r>
            <a:r>
              <a:rPr lang="en-US" dirty="0" smtClean="0">
                <a:hlinkClick r:id="rId3"/>
              </a:rPr>
              <a:t>Dr. D.</a:t>
            </a:r>
            <a:r>
              <a:rPr lang="en-US" dirty="0" smtClean="0"/>
              <a:t> by </a:t>
            </a:r>
            <a:r>
              <a:rPr lang="en-US" dirty="0" smtClean="0"/>
              <a:t>4:00 a.m</a:t>
            </a:r>
            <a:r>
              <a:rPr lang="en-US"/>
              <a:t>., Monday, February 17, 2014.</a:t>
            </a:r>
            <a:endParaRPr lang="en-US" dirty="0" smtClean="0"/>
          </a:p>
          <a:p>
            <a:pPr lvl="1"/>
            <a:r>
              <a:rPr lang="en-US" dirty="0" smtClean="0"/>
              <a:t>For subject, use “Team  &lt;Team Name&gt;: Alpha Presentation” as in “Team Boeing: Alpha Presentation”.</a:t>
            </a:r>
          </a:p>
          <a:p>
            <a:pPr lvl="1"/>
            <a:r>
              <a:rPr lang="en-US" dirty="0" smtClean="0"/>
              <a:t>Attach the PowerPoint source file named “team-&lt;team-name&gt;-alpha-presentation.ppt” as in “team-urban-science-alpha-presentation.ppt”.</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963606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dirty="0" smtClean="0"/>
              <a:t>Alpha Presentation</a:t>
            </a:r>
            <a:br>
              <a:rPr lang="en-US" dirty="0" smtClean="0"/>
            </a:br>
            <a:r>
              <a:rPr lang="en-US" sz="3600" dirty="0" smtClean="0"/>
              <a:t>&lt;Project Title 36pt&gt;</a:t>
            </a:r>
          </a:p>
        </p:txBody>
      </p:sp>
      <p:sp>
        <p:nvSpPr>
          <p:cNvPr id="3" name="Subtitle 2"/>
          <p:cNvSpPr>
            <a:spLocks noGrp="1"/>
          </p:cNvSpPr>
          <p:nvPr>
            <p:ph type="subTitle" idx="1"/>
          </p:nvPr>
        </p:nvSpPr>
        <p:spPr/>
        <p:txBody>
          <a:bodyPr/>
          <a:lstStyle/>
          <a:p>
            <a:r>
              <a:rPr lang="en-US" sz="2400" dirty="0" smtClean="0">
                <a:solidFill>
                  <a:srgbClr val="18453B"/>
                </a:solidFill>
              </a:rPr>
              <a:t>Team &lt;Team Name 24pt&gt;</a:t>
            </a:r>
          </a:p>
          <a:p>
            <a:pPr>
              <a:spcBef>
                <a:spcPts val="600"/>
              </a:spcBef>
            </a:pPr>
            <a:r>
              <a:rPr lang="en-US" dirty="0" smtClean="0">
                <a:solidFill>
                  <a:srgbClr val="18453B"/>
                </a:solidFill>
              </a:rPr>
              <a:t>&lt;Team Member 1 16pt&gt;</a:t>
            </a:r>
          </a:p>
          <a:p>
            <a:r>
              <a:rPr lang="en-US" dirty="0" smtClean="0">
                <a:solidFill>
                  <a:srgbClr val="18453B"/>
                </a:solidFill>
              </a:rPr>
              <a:t>&lt;Team Member </a:t>
            </a:r>
            <a:r>
              <a:rPr lang="en-US" dirty="0">
                <a:solidFill>
                  <a:srgbClr val="18453B"/>
                </a:solidFill>
              </a:rPr>
              <a:t>2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3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4 </a:t>
            </a:r>
            <a:r>
              <a:rPr lang="en-US" dirty="0" smtClean="0">
                <a:solidFill>
                  <a:srgbClr val="18453B"/>
                </a:solidFill>
              </a:rPr>
              <a:t>16pt&gt;</a:t>
            </a:r>
          </a:p>
          <a:p>
            <a:pPr>
              <a:spcBef>
                <a:spcPts val="600"/>
              </a:spcBef>
            </a:pPr>
            <a:r>
              <a:rPr lang="en-US" dirty="0" smtClean="0"/>
              <a:t>Department of Computer Science and Engineering</a:t>
            </a:r>
          </a:p>
          <a:p>
            <a:r>
              <a:rPr lang="en-US" dirty="0" smtClean="0"/>
              <a:t>Michigan State University</a:t>
            </a:r>
          </a:p>
          <a:p>
            <a:pPr>
              <a:spcBef>
                <a:spcPts val="600"/>
              </a:spcBef>
            </a:pPr>
            <a:r>
              <a:rPr lang="en-US" dirty="0" smtClean="0"/>
              <a:t>Spring 2014</a:t>
            </a:r>
            <a:endParaRPr lang="en-US" dirty="0"/>
          </a:p>
        </p:txBody>
      </p:sp>
    </p:spTree>
    <p:extLst>
      <p:ext uri="{BB962C8B-B14F-4D97-AF65-F5344CB8AC3E}">
        <p14:creationId xmlns:p14="http://schemas.microsoft.com/office/powerpoint/2010/main" val="320280294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Project Overview</a:t>
            </a:r>
          </a:p>
        </p:txBody>
      </p:sp>
      <p:sp>
        <p:nvSpPr>
          <p:cNvPr id="6147" name="Content Placeholder 2"/>
          <p:cNvSpPr>
            <a:spLocks noGrp="1"/>
          </p:cNvSpPr>
          <p:nvPr>
            <p:ph idx="1"/>
          </p:nvPr>
        </p:nvSpPr>
        <p:spPr/>
        <p:txBody>
          <a:bodyPr/>
          <a:lstStyle/>
          <a:p>
            <a:r>
              <a:rPr lang="en-US" dirty="0" smtClean="0"/>
              <a:t>Point 1</a:t>
            </a:r>
          </a:p>
          <a:p>
            <a:r>
              <a:rPr lang="en-US" dirty="0" smtClean="0"/>
              <a:t>Point 2</a:t>
            </a:r>
          </a:p>
          <a:p>
            <a:r>
              <a:rPr lang="en-US" dirty="0" smtClean="0"/>
              <a:t>Point 3</a:t>
            </a:r>
          </a:p>
          <a:p>
            <a:r>
              <a:rPr lang="en-US" dirty="0" smtClean="0"/>
              <a:t>Etc…</a:t>
            </a:r>
          </a:p>
          <a:p>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dirty="0" smtClean="0"/>
              <a:t>System Architecture</a:t>
            </a:r>
          </a:p>
        </p:txBody>
      </p:sp>
      <p:sp>
        <p:nvSpPr>
          <p:cNvPr id="5" name="Date Placeholder 4"/>
          <p:cNvSpPr>
            <a:spLocks noGrp="1"/>
          </p:cNvSpPr>
          <p:nvPr>
            <p:ph type="dt" sz="half" idx="10"/>
          </p:nvPr>
        </p:nvSpPr>
        <p:spPr/>
        <p:txBody>
          <a:bodyPr/>
          <a:lstStyle/>
          <a:p>
            <a:r>
              <a:rPr lang="en-US" smtClean="0"/>
              <a:t>The Capstone Experience</a:t>
            </a:r>
            <a:endParaRPr lang="en-US" dirty="0"/>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73144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925924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5345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87017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&lt;Title of Screen </a:t>
            </a:r>
            <a:r>
              <a:rPr lang="en-US" smtClean="0"/>
              <a:t>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5215758"/>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TotalTime>
  <Words>583</Words>
  <Application>Microsoft Office PowerPoint</Application>
  <PresentationFormat>On-screen Show (4:3)</PresentationFormat>
  <Paragraphs>100</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Read Me (Delete this slide.) (1 of 2)</vt:lpstr>
      <vt:lpstr>Read Me (Delete this slide.) (2 of 2)</vt:lpstr>
      <vt:lpstr>Alpha Presentation &lt;Project Title 36pt&gt;</vt:lpstr>
      <vt:lpstr>Project Overview</vt:lpstr>
      <vt:lpstr>System Architecture</vt:lpstr>
      <vt:lpstr>&lt;Title of Screen Shot&gt;</vt:lpstr>
      <vt:lpstr>&lt;Title of Screen Shot&gt;</vt:lpstr>
      <vt:lpstr>&lt;Title of Screen Shot&gt;</vt:lpstr>
      <vt:lpstr>&lt;Title of Screen Shot&gt;</vt:lpstr>
      <vt:lpstr>What’s left to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Dr. D.</cp:lastModifiedBy>
  <cp:revision>76</cp:revision>
  <dcterms:created xsi:type="dcterms:W3CDTF">2006-08-16T00:00:00Z</dcterms:created>
  <dcterms:modified xsi:type="dcterms:W3CDTF">2014-02-09T16:32:09Z</dcterms:modified>
</cp:coreProperties>
</file>