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09/11: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midnight, Tuesday, September 10.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status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528</Words>
  <Application>Microsoft Office PowerPoint</Application>
  <PresentationFormat>On-screen Show (4:3)</PresentationFormat>
  <Paragraphs>125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09/11: Team Status Reports 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64</cp:revision>
  <dcterms:created xsi:type="dcterms:W3CDTF">2006-08-16T00:00:00Z</dcterms:created>
  <dcterms:modified xsi:type="dcterms:W3CDTF">2013-09-03T13:46:01Z</dcterms:modified>
</cp:coreProperties>
</file>