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1" r:id="rId2"/>
    <p:sldId id="256" r:id="rId3"/>
    <p:sldId id="263" r:id="rId4"/>
    <p:sldId id="264" r:id="rId5"/>
    <p:sldId id="265" r:id="rId6"/>
    <p:sldId id="267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453B"/>
    <a:srgbClr val="A5B6AE"/>
    <a:srgbClr val="004639"/>
    <a:srgbClr val="004F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6" d="100"/>
          <a:sy n="96" d="100"/>
        </p:scale>
        <p:origin x="-262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334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 smtClean="0"/>
              <a:t>Team Status Reports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</a:p>
          <a:p>
            <a:r>
              <a:rPr lang="en-US" smtClean="0"/>
              <a:t>Michigan State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063519-4DA7-4D19-AE44-3089EA69C7DF}" type="slidenum">
              <a:rPr lang="en-US" smtClean="0"/>
              <a:t>‹#›</a:t>
            </a:fld>
            <a:endParaRPr lang="en-US" smtClean="0"/>
          </a:p>
          <a:p>
            <a:endParaRPr lang="en-US"/>
          </a:p>
        </p:txBody>
      </p:sp>
      <p:pic>
        <p:nvPicPr>
          <p:cNvPr id="1026" name="Picture 2" descr="D:\Users\wrd\Documents\CSE498\archive\logo\capstone\png\green-green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395" y="148590"/>
            <a:ext cx="725805" cy="4610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79445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Capstone Overview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Department of Computer Science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E53F06-FDAB-4A00-BB98-A74B7A1516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2607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The Capstone Experience</a:t>
            </a:r>
            <a:endParaRPr lang="en-US" sz="1300" dirty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Capstone Overview</a:t>
            </a:r>
            <a:endParaRPr lang="en-US" sz="1300" dirty="0"/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dirty="0" smtClean="0"/>
              <a:t>Department of Computer Science</a:t>
            </a:r>
            <a:endParaRPr lang="en-US" sz="1300" dirty="0"/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5F811CE-CD7E-4D81-9BCF-E58182075133}" type="slidenum">
              <a:rPr lang="en-US" sz="1300"/>
              <a:pPr eaLnBrk="1" hangingPunct="1"/>
              <a:t>1</a:t>
            </a:fld>
            <a:endParaRPr lang="en-US" sz="1300" dirty="0"/>
          </a:p>
        </p:txBody>
      </p:sp>
      <p:sp>
        <p:nvSpPr>
          <p:cNvPr id="512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3805" y="4343703"/>
            <a:ext cx="5030391" cy="411540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3</a:t>
            </a:fld>
            <a:endParaRPr lang="en-US" sz="13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4</a:t>
            </a:fld>
            <a:endParaRPr lang="en-US" sz="130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5</a:t>
            </a:fld>
            <a:endParaRPr lang="en-US" sz="130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  <p:sp>
        <p:nvSpPr>
          <p:cNvPr id="53252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The Capstone Experience</a:t>
            </a:r>
            <a:endParaRPr lang="en-US" sz="1300"/>
          </a:p>
        </p:txBody>
      </p:sp>
      <p:sp>
        <p:nvSpPr>
          <p:cNvPr id="53253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Capstone Overview</a:t>
            </a:r>
            <a:endParaRPr lang="en-US" sz="1300"/>
          </a:p>
        </p:txBody>
      </p:sp>
      <p:sp>
        <p:nvSpPr>
          <p:cNvPr id="53254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1300" smtClean="0"/>
              <a:t>Department of Computer Science</a:t>
            </a:r>
            <a:endParaRPr lang="en-US" sz="1300"/>
          </a:p>
        </p:txBody>
      </p:sp>
      <p:sp>
        <p:nvSpPr>
          <p:cNvPr id="53255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1pPr>
            <a:lvl2pPr marL="702756" indent="-270291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2pPr>
            <a:lvl3pPr marL="1081164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3pPr>
            <a:lvl4pPr marL="1513629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4pPr>
            <a:lvl5pPr marL="1946095" indent="-216233" defTabSz="912983" eaLnBrk="0" hangingPunct="0">
              <a:defRPr sz="1500">
                <a:solidFill>
                  <a:schemeClr val="tx1"/>
                </a:solidFill>
                <a:latin typeface="Arial" charset="0"/>
              </a:defRPr>
            </a:lvl5pPr>
            <a:lvl6pPr marL="2378560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6pPr>
            <a:lvl7pPr marL="2811026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7pPr>
            <a:lvl8pPr marL="3243491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8pPr>
            <a:lvl9pPr marL="3675957" indent="-216233" algn="ctr" defTabSz="912983" eaLnBrk="0" fontAlgn="base" hangingPunct="0">
              <a:spcBef>
                <a:spcPct val="0"/>
              </a:spcBef>
              <a:spcAft>
                <a:spcPct val="0"/>
              </a:spcAft>
              <a:defRPr sz="15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F89561D-F82A-40AA-8CA4-E264D2075688}" type="slidenum">
              <a:rPr lang="en-US" sz="1300"/>
              <a:pPr eaLnBrk="1" hangingPunct="1"/>
              <a:t>6</a:t>
            </a:fld>
            <a:endParaRPr lang="en-US" sz="13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apstone.cse.msu.edu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5" Type="http://schemas.openxmlformats.org/officeDocument/2006/relationships/hyperlink" Target="http://www.capstone.cse.msu.edu/2013-08/home/" TargetMode="Externa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668" y="2263775"/>
            <a:ext cx="7772400" cy="1470025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268" y="5116551"/>
            <a:ext cx="6400800" cy="1208049"/>
          </a:xfrm>
        </p:spPr>
        <p:txBody>
          <a:bodyPr>
            <a:noAutofit/>
          </a:bodyPr>
          <a:lstStyle>
            <a:lvl1pPr marL="0" indent="0" algn="r">
              <a:spcBef>
                <a:spcPts val="0"/>
              </a:spcBef>
              <a:buNone/>
              <a:defRPr sz="1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4718" y="895350"/>
            <a:ext cx="3308350" cy="704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 userDrawn="1"/>
        </p:nvGrpSpPr>
        <p:grpSpPr>
          <a:xfrm>
            <a:off x="76200" y="5399049"/>
            <a:ext cx="1618345" cy="1409337"/>
            <a:chOff x="76200" y="5399049"/>
            <a:chExt cx="1618345" cy="1409337"/>
          </a:xfrm>
        </p:grpSpPr>
        <p:pic>
          <p:nvPicPr>
            <p:cNvPr id="9" name="Picture 9" descr="D:\Users\wrd\Documents\CSE498\archive\logo\capstone-logo-green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200" y="5399049"/>
              <a:ext cx="1618345" cy="10283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1" name="TextBox 10"/>
            <p:cNvSpPr txBox="1">
              <a:spLocks noChangeArrowheads="1"/>
            </p:cNvSpPr>
            <p:nvPr/>
          </p:nvSpPr>
          <p:spPr bwMode="auto">
            <a:xfrm>
              <a:off x="93210" y="6376586"/>
              <a:ext cx="1584325" cy="431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>
                <a:defRPr/>
              </a:pPr>
              <a:r>
                <a:rPr lang="en-US" sz="1100" i="1" smtClean="0"/>
                <a:t>From Students…</a:t>
              </a:r>
            </a:p>
            <a:p>
              <a:pPr algn="r" eaLnBrk="1" hangingPunct="1">
                <a:defRPr/>
              </a:pPr>
              <a:r>
                <a:rPr lang="en-US" sz="1100" i="1" smtClean="0"/>
                <a:t>…to Professionals</a:t>
              </a:r>
            </a:p>
          </p:txBody>
        </p:sp>
      </p:grpSp>
      <p:sp>
        <p:nvSpPr>
          <p:cNvPr id="8" name="TextBox 7"/>
          <p:cNvSpPr txBox="1"/>
          <p:nvPr userDrawn="1"/>
        </p:nvSpPr>
        <p:spPr>
          <a:xfrm>
            <a:off x="3977268" y="4139625"/>
            <a:ext cx="4495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 smtClean="0">
                <a:hlinkClick r:id="rId5"/>
              </a:rPr>
              <a:t>The Capstone</a:t>
            </a:r>
            <a:r>
              <a:rPr lang="en-US" sz="3200" baseline="0" dirty="0" smtClean="0">
                <a:hlinkClick r:id="rId5"/>
              </a:rPr>
              <a:t> Experience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234950" indent="-234950">
              <a:defRPr sz="1800"/>
            </a:lvl1pPr>
            <a:lvl2pPr marL="457200" indent="-234950">
              <a:buFont typeface="Wingdings" pitchFamily="2" charset="2"/>
              <a:buChar char="§"/>
              <a:defRPr sz="1500"/>
            </a:lvl2pPr>
            <a:lvl3pPr marL="685800" indent="-230188">
              <a:buFont typeface="Courier New" pitchFamily="49" charset="0"/>
              <a:buChar char="o"/>
              <a:defRPr sz="1200"/>
            </a:lvl3pPr>
            <a:lvl4pPr marL="914400" indent="-228600">
              <a:defRPr sz="1050"/>
            </a:lvl4pPr>
            <a:lvl5pPr marL="1143000" indent="-228600">
              <a:defRPr sz="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54390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tus Rep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>
            <a:lvl1pPr>
              <a:defRPr>
                <a:solidFill>
                  <a:srgbClr val="18453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4497589"/>
          </a:xfrm>
        </p:spPr>
        <p:txBody>
          <a:bodyPr>
            <a:normAutofit/>
          </a:bodyPr>
          <a:lstStyle>
            <a:lvl1pPr marL="234950" indent="-234950">
              <a:defRPr sz="2800"/>
            </a:lvl1pPr>
            <a:lvl2pPr marL="457200" indent="-234950">
              <a:buFont typeface="Wingdings" pitchFamily="2" charset="2"/>
              <a:buChar char="§"/>
              <a:defRPr sz="2400"/>
            </a:lvl2pPr>
            <a:lvl3pPr marL="688975" indent="-233363">
              <a:buFont typeface="Courier New" pitchFamily="49" charset="0"/>
              <a:buChar char="o"/>
              <a:defRPr sz="2000"/>
            </a:lvl3pPr>
            <a:lvl4pPr marL="914400" indent="-225425">
              <a:defRPr sz="1800"/>
            </a:lvl4pPr>
            <a:lvl5pPr marL="1146175" indent="-231775">
              <a:defRPr sz="16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492875"/>
            <a:ext cx="2133600" cy="365125"/>
          </a:xfrm>
        </p:spPr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90800" y="6492875"/>
            <a:ext cx="4419600" cy="365125"/>
          </a:xfrm>
        </p:spPr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57200" y="1592942"/>
            <a:ext cx="8229600" cy="388257"/>
          </a:xfrm>
        </p:spPr>
        <p:txBody>
          <a:bodyPr tIns="91440" anchor="ctr">
            <a:noAutofit/>
          </a:bodyPr>
          <a:lstStyle>
            <a:lvl1pPr marL="0" indent="0">
              <a:spcBef>
                <a:spcPts val="0"/>
              </a:spcBef>
              <a:buNone/>
              <a:defRPr sz="3200" b="0">
                <a:solidFill>
                  <a:srgbClr val="18453B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6858000" y="838200"/>
            <a:ext cx="1828800" cy="646331"/>
          </a:xfrm>
        </p:spPr>
        <p:txBody>
          <a:bodyPr tIns="91440" anchor="ctr">
            <a:noAutofit/>
          </a:bodyPr>
          <a:lstStyle>
            <a:lvl1pPr marL="0" indent="0" algn="r">
              <a:spcBef>
                <a:spcPts val="0"/>
              </a:spcBef>
              <a:buNone/>
              <a:defRPr sz="20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457200" y="838200"/>
            <a:ext cx="6400800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3600" dirty="0" smtClean="0"/>
              <a:t>Project Video Status</a:t>
            </a:r>
            <a:r>
              <a:rPr lang="en-US" sz="3200" dirty="0" smtClean="0"/>
              <a:t> </a:t>
            </a:r>
            <a:r>
              <a:rPr lang="en-US" sz="3200" dirty="0" smtClean="0"/>
              <a:t>Report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377510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7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8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92875"/>
            <a:ext cx="2133600" cy="365125"/>
          </a:xfrm>
          <a:prstGeom prst="rect">
            <a:avLst/>
          </a:prstGeom>
        </p:spPr>
        <p:txBody>
          <a:bodyPr vert="horz" lIns="13716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92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Overview </a:t>
            </a:r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57200" y="1436649"/>
            <a:ext cx="8686800" cy="152400"/>
          </a:xfrm>
          <a:prstGeom prst="rect">
            <a:avLst/>
          </a:prstGeom>
          <a:solidFill>
            <a:srgbClr val="18453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1436649"/>
            <a:ext cx="411480" cy="152400"/>
          </a:xfrm>
          <a:prstGeom prst="rect">
            <a:avLst/>
          </a:prstGeom>
          <a:solidFill>
            <a:srgbClr val="A5B6A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Users\wrd\Documents\CSE498\archive\logo\capstone\png\green-green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1" y="6478789"/>
            <a:ext cx="544354" cy="345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4" r:id="rId3"/>
    <p:sldLayoutId id="2147483655" r:id="rId4"/>
    <p:sldLayoutId id="2147483661" r:id="rId5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v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11/20:</a:t>
            </a:r>
            <a:br>
              <a:rPr lang="en-US" dirty="0" smtClean="0"/>
            </a:br>
            <a:r>
              <a:rPr lang="en-US" dirty="0" smtClean="0"/>
              <a:t>Team Project Video Status Reports</a:t>
            </a:r>
            <a:endParaRPr lang="en-US" dirty="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Dr. Wayne Dyksen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Department of Computer Science and Engineering</a:t>
            </a:r>
          </a:p>
          <a:p>
            <a:r>
              <a:rPr lang="en-US" dirty="0" smtClean="0"/>
              <a:t>Michigan State University</a:t>
            </a:r>
          </a:p>
          <a:p>
            <a:pPr>
              <a:spcBef>
                <a:spcPts val="600"/>
              </a:spcBef>
            </a:pPr>
            <a:r>
              <a:rPr lang="en-US" dirty="0" smtClean="0"/>
              <a:t>Fall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02272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Instructions (Delete this slide.)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Required Template</a:t>
            </a:r>
          </a:p>
          <a:p>
            <a:pPr lvl="1"/>
            <a:r>
              <a:rPr lang="en-US" dirty="0" smtClean="0"/>
              <a:t>Do not edit the master slides.</a:t>
            </a:r>
          </a:p>
          <a:p>
            <a:pPr lvl="1"/>
            <a:r>
              <a:rPr lang="en-US" dirty="0" smtClean="0"/>
              <a:t>Do not change the organization or number of slides. </a:t>
            </a:r>
          </a:p>
          <a:p>
            <a:r>
              <a:rPr lang="en-US" dirty="0" smtClean="0"/>
              <a:t>Content</a:t>
            </a:r>
            <a:endParaRPr lang="en-US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eplace </a:t>
            </a:r>
            <a:r>
              <a:rPr lang="en-US" dirty="0" smtClean="0"/>
              <a:t>&lt;Company Name&gt; with your company name as in “Team Auto-Owners</a:t>
            </a:r>
            <a:r>
              <a:rPr lang="en-US" dirty="0" smtClean="0"/>
              <a:t>”.</a:t>
            </a:r>
          </a:p>
          <a:p>
            <a:pPr lvl="1"/>
            <a:r>
              <a:rPr lang="en-US" dirty="0" smtClean="0"/>
              <a:t>Replace &lt;Project Title&gt; with your </a:t>
            </a:r>
            <a:r>
              <a:rPr lang="en-US" dirty="0"/>
              <a:t>project title as in “Catastrophe Insurance Adjuster </a:t>
            </a:r>
            <a:r>
              <a:rPr lang="en-US" dirty="0" smtClean="0"/>
              <a:t>App”.</a:t>
            </a:r>
          </a:p>
          <a:p>
            <a:pPr lvl="1"/>
            <a:r>
              <a:rPr lang="en-US" dirty="0" smtClean="0"/>
              <a:t>For each of the four status slides, replace the placeholders between “&lt;“ and “&gt;” with honest actual values like “Yes” or “10” or “75%”. Do </a:t>
            </a:r>
            <a:r>
              <a:rPr lang="en-US" u="sng" dirty="0" smtClean="0"/>
              <a:t>NOT</a:t>
            </a:r>
            <a:r>
              <a:rPr lang="en-US" dirty="0" smtClean="0"/>
              <a:t> add or delete bullet points.</a:t>
            </a:r>
          </a:p>
          <a:p>
            <a:pPr lvl="1"/>
            <a:r>
              <a:rPr lang="en-US" dirty="0" smtClean="0"/>
              <a:t>Be prepared to answer questions. Be prepared to backup your values with proof.</a:t>
            </a:r>
            <a:endParaRPr lang="en-US" dirty="0" smtClean="0"/>
          </a:p>
          <a:p>
            <a:pPr lvl="1"/>
            <a:r>
              <a:rPr lang="en-US" dirty="0" smtClean="0"/>
              <a:t>Delete </a:t>
            </a:r>
            <a:r>
              <a:rPr lang="en-US" dirty="0" smtClean="0"/>
              <a:t>this slide from the presentation.</a:t>
            </a:r>
          </a:p>
          <a:p>
            <a:r>
              <a:rPr lang="en-US" dirty="0" smtClean="0"/>
              <a:t>Presenting</a:t>
            </a:r>
          </a:p>
          <a:p>
            <a:pPr lvl="1"/>
            <a:r>
              <a:rPr lang="en-US" dirty="0" smtClean="0"/>
              <a:t>The order of the presentations during our meeting will be team </a:t>
            </a:r>
            <a:r>
              <a:rPr lang="en-US" dirty="0" smtClean="0"/>
              <a:t>alphabetical order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time limit for your presentation is 5 minutes, which will be strictly enforced. </a:t>
            </a:r>
            <a:br>
              <a:rPr lang="en-US" dirty="0" smtClean="0"/>
            </a:br>
            <a:r>
              <a:rPr lang="en-US" dirty="0" smtClean="0"/>
              <a:t>Practice your presentation to ensure that you will finish within the allotted time.</a:t>
            </a:r>
          </a:p>
          <a:p>
            <a:r>
              <a:rPr lang="en-US" dirty="0" smtClean="0"/>
              <a:t>Submission by Email</a:t>
            </a:r>
          </a:p>
          <a:p>
            <a:pPr lvl="1"/>
            <a:r>
              <a:rPr lang="en-US" dirty="0" smtClean="0"/>
              <a:t>All presentations are due via email to </a:t>
            </a:r>
            <a:r>
              <a:rPr lang="en-US" u="sng" dirty="0" smtClean="0"/>
              <a:t>Malcolm</a:t>
            </a:r>
            <a:r>
              <a:rPr lang="en-US" dirty="0" smtClean="0"/>
              <a:t> by </a:t>
            </a:r>
            <a:r>
              <a:rPr lang="en-US" dirty="0" smtClean="0"/>
              <a:t>midnight, Tuesday, </a:t>
            </a:r>
            <a:r>
              <a:rPr lang="en-US" dirty="0" smtClean="0"/>
              <a:t>November 19.</a:t>
            </a:r>
            <a:endParaRPr lang="en-US" dirty="0" smtClean="0"/>
          </a:p>
          <a:p>
            <a:pPr lvl="1"/>
            <a:r>
              <a:rPr lang="en-US" dirty="0" smtClean="0"/>
              <a:t>For subject, use “Team  &lt;Company Name&gt;: </a:t>
            </a:r>
            <a:r>
              <a:rPr lang="en-US" dirty="0" smtClean="0"/>
              <a:t> Project Video Status </a:t>
            </a:r>
            <a:r>
              <a:rPr lang="en-US" dirty="0" smtClean="0"/>
              <a:t>Report” as in “Team Urban Science: </a:t>
            </a:r>
            <a:r>
              <a:rPr lang="en-US" dirty="0" smtClean="0"/>
              <a:t>Project Video Status </a:t>
            </a:r>
            <a:r>
              <a:rPr lang="en-US" dirty="0" smtClean="0"/>
              <a:t>Report”.</a:t>
            </a:r>
          </a:p>
          <a:p>
            <a:pPr lvl="1"/>
            <a:r>
              <a:rPr lang="en-US" dirty="0" smtClean="0"/>
              <a:t>Attach the PowerPoint source file named “team-&lt;company-name</a:t>
            </a:r>
            <a:r>
              <a:rPr lang="en-US" dirty="0" smtClean="0"/>
              <a:t>&gt;-project-video-status-report-presentation.pptx</a:t>
            </a:r>
            <a:r>
              <a:rPr lang="en-US" dirty="0" smtClean="0"/>
              <a:t>” as in </a:t>
            </a:r>
            <a:r>
              <a:rPr lang="en-US" dirty="0" smtClean="0"/>
              <a:t>team-auto-owners-project-video-status-report-presentation.pptx</a:t>
            </a:r>
            <a:r>
              <a:rPr lang="en-US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477000" y="1905000"/>
            <a:ext cx="2482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DELETE ME.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5795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fr-FR" dirty="0" err="1" smtClean="0"/>
              <a:t>Storyboarding</a:t>
            </a:r>
            <a:endParaRPr lang="fr-FR" dirty="0" smtClean="0"/>
          </a:p>
          <a:p>
            <a:pPr lvl="1"/>
            <a:r>
              <a:rPr lang="fr-FR" dirty="0" err="1" smtClean="0"/>
              <a:t>Introduces</a:t>
            </a:r>
            <a:r>
              <a:rPr lang="fr-FR" dirty="0" smtClean="0"/>
              <a:t> Client </a:t>
            </a:r>
            <a:r>
              <a:rPr lang="fr-FR" dirty="0" err="1" smtClean="0"/>
              <a:t>Company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Provides</a:t>
            </a:r>
            <a:r>
              <a:rPr lang="fr-FR" dirty="0" smtClean="0"/>
              <a:t> Motivation for Project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Number</a:t>
            </a:r>
            <a:r>
              <a:rPr lang="fr-FR" dirty="0" smtClean="0"/>
              <a:t> of Use Cases </a:t>
            </a:r>
            <a:r>
              <a:rPr lang="fr-FR" dirty="0" err="1" smtClean="0"/>
              <a:t>Illustrated</a:t>
            </a:r>
            <a:r>
              <a:rPr lang="fr-FR" dirty="0"/>
              <a:t>:</a:t>
            </a:r>
            <a:r>
              <a:rPr lang="fr-FR" dirty="0" smtClean="0"/>
              <a:t> &lt;0 or 1 or 2 or…&gt;</a:t>
            </a:r>
          </a:p>
          <a:p>
            <a:pPr lvl="1"/>
            <a:r>
              <a:rPr lang="fr-FR" dirty="0" err="1" smtClean="0"/>
              <a:t>Includes</a:t>
            </a:r>
            <a:r>
              <a:rPr lang="fr-FR" dirty="0" smtClean="0"/>
              <a:t> </a:t>
            </a:r>
            <a:r>
              <a:rPr lang="fr-FR" dirty="0" err="1" smtClean="0"/>
              <a:t>Acknowledgements</a:t>
            </a:r>
            <a:r>
              <a:rPr lang="fr-FR" dirty="0" smtClean="0"/>
              <a:t>: &lt;</a:t>
            </a:r>
            <a:r>
              <a:rPr lang="fr-FR" dirty="0" err="1" smtClean="0"/>
              <a:t>Yes</a:t>
            </a:r>
            <a:r>
              <a:rPr lang="fr-FR" dirty="0" smtClean="0"/>
              <a:t> or No&gt;</a:t>
            </a:r>
          </a:p>
          <a:p>
            <a:pPr lvl="1"/>
            <a:r>
              <a:rPr lang="fr-FR" dirty="0" err="1" smtClean="0"/>
              <a:t>Projected</a:t>
            </a:r>
            <a:r>
              <a:rPr lang="fr-FR" dirty="0" smtClean="0"/>
              <a:t> </a:t>
            </a:r>
            <a:r>
              <a:rPr lang="fr-FR" dirty="0" err="1" smtClean="0"/>
              <a:t>Length</a:t>
            </a:r>
            <a:r>
              <a:rPr lang="fr-FR" dirty="0" smtClean="0"/>
              <a:t> in </a:t>
            </a:r>
            <a:r>
              <a:rPr lang="fr-FR" dirty="0" smtClean="0"/>
              <a:t>Minutes: &lt;0 to 12&gt;</a:t>
            </a:r>
            <a:endParaRPr lang="fr-FR" dirty="0" smtClean="0"/>
          </a:p>
          <a:p>
            <a:pPr lvl="1"/>
            <a:r>
              <a:rPr lang="fr-FR" dirty="0" smtClean="0"/>
              <a:t>% Complete:</a:t>
            </a:r>
            <a:r>
              <a:rPr lang="fr-FR" dirty="0" smtClean="0"/>
              <a:t> &lt;0% to 100%&gt;</a:t>
            </a:r>
            <a:endParaRPr lang="fr-FR" dirty="0" smtClean="0"/>
          </a:p>
          <a:p>
            <a:r>
              <a:rPr lang="fr-FR" dirty="0" smtClean="0"/>
              <a:t>Narration Script</a:t>
            </a:r>
            <a:endParaRPr lang="fr-FR" dirty="0" smtClean="0"/>
          </a:p>
          <a:p>
            <a:pPr lvl="1"/>
            <a:r>
              <a:rPr lang="en-US" dirty="0" smtClean="0"/>
              <a:t>Number of Words Written: &lt;non-negative integer&gt;</a:t>
            </a:r>
          </a:p>
          <a:p>
            <a:pPr lvl="1"/>
            <a:r>
              <a:rPr lang="en-US" dirty="0" smtClean="0"/>
              <a:t>% Written: &lt;0% to 100%&gt;</a:t>
            </a:r>
          </a:p>
          <a:p>
            <a:pPr lvl="1"/>
            <a:r>
              <a:rPr lang="en-US" dirty="0" smtClean="0"/>
              <a:t>Selected Narrator(s): &lt;Yes or No&gt;</a:t>
            </a:r>
          </a:p>
          <a:p>
            <a:pPr lvl="1"/>
            <a:r>
              <a:rPr lang="en-US" dirty="0" smtClean="0"/>
              <a:t>% Recorded: &lt;0% to 100%&gt;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&lt;Project Title&gt;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(1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057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TeleCom</a:t>
            </a:r>
            <a:r>
              <a:rPr lang="en-US" dirty="0" smtClean="0"/>
              <a:t> Recording Studio</a:t>
            </a:r>
            <a:endParaRPr lang="en-US" dirty="0"/>
          </a:p>
          <a:p>
            <a:pPr lvl="1"/>
            <a:r>
              <a:rPr lang="en-US" dirty="0" smtClean="0"/>
              <a:t>Signed Up for Time Slot: &lt;Yes or No&gt;</a:t>
            </a:r>
          </a:p>
          <a:p>
            <a:pPr lvl="1"/>
            <a:r>
              <a:rPr lang="en-US" dirty="0" smtClean="0"/>
              <a:t>Found Studio: &lt;Yes or No&gt;</a:t>
            </a:r>
          </a:p>
          <a:p>
            <a:pPr lvl="1"/>
            <a:r>
              <a:rPr lang="en-US" dirty="0" smtClean="0"/>
              <a:t>Recorded Something: &lt;Yes or No&gt;</a:t>
            </a:r>
          </a:p>
          <a:p>
            <a:pPr lvl="1"/>
            <a:r>
              <a:rPr lang="en-US" dirty="0" smtClean="0"/>
              <a:t>Imported Recorded Audio Into </a:t>
            </a:r>
            <a:r>
              <a:rPr lang="en-US" dirty="0" err="1" smtClean="0"/>
              <a:t>Camtasia</a:t>
            </a:r>
            <a:r>
              <a:rPr lang="en-US" dirty="0" smtClean="0"/>
              <a:t>: &lt;Yes or No&gt;</a:t>
            </a:r>
            <a:endParaRPr lang="en-US" dirty="0"/>
          </a:p>
          <a:p>
            <a:r>
              <a:rPr lang="en-US" dirty="0" err="1" smtClean="0"/>
              <a:t>Camtasia</a:t>
            </a:r>
            <a:endParaRPr lang="en-US" dirty="0"/>
          </a:p>
          <a:p>
            <a:pPr lvl="1"/>
            <a:r>
              <a:rPr lang="en-US" dirty="0" smtClean="0"/>
              <a:t>Installed: &lt;Yes or No&gt;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smtClean="0"/>
              <a:t>(2 of 4)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2367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Screen Recording</a:t>
            </a:r>
            <a:endParaRPr lang="en-US" dirty="0"/>
          </a:p>
          <a:p>
            <a:pPr lvl="1"/>
            <a:r>
              <a:rPr lang="en-US" dirty="0" smtClean="0"/>
              <a:t>Test Drove: &lt;Yes or No&gt;</a:t>
            </a:r>
          </a:p>
          <a:p>
            <a:pPr lvl="1"/>
            <a:r>
              <a:rPr lang="en-US" dirty="0" smtClean="0"/>
              <a:t>Number of Minutes Recorded: &lt;non-negative integer&gt;</a:t>
            </a:r>
            <a:endParaRPr lang="en-US" dirty="0" smtClean="0"/>
          </a:p>
          <a:p>
            <a:pPr lvl="1"/>
            <a:r>
              <a:rPr lang="en-US" dirty="0" smtClean="0"/>
              <a:t>% Complete: &lt;0% to 100%&gt;</a:t>
            </a:r>
            <a:endParaRPr lang="en-US" dirty="0"/>
          </a:p>
          <a:p>
            <a:r>
              <a:rPr lang="en-US" dirty="0" err="1" smtClean="0"/>
              <a:t>Camtasia</a:t>
            </a:r>
            <a:r>
              <a:rPr lang="en-US" dirty="0" smtClean="0"/>
              <a:t> Editing</a:t>
            </a:r>
            <a:endParaRPr lang="en-US" dirty="0"/>
          </a:p>
          <a:p>
            <a:pPr lvl="1"/>
            <a:r>
              <a:rPr lang="en-US" dirty="0" smtClean="0"/>
              <a:t>Imported </a:t>
            </a:r>
            <a:r>
              <a:rPr lang="en-US" dirty="0" err="1" smtClean="0"/>
              <a:t>Camtasia</a:t>
            </a:r>
            <a:r>
              <a:rPr lang="en-US" dirty="0" smtClean="0"/>
              <a:t> Screen Recording: &lt;Yes or No&gt;</a:t>
            </a:r>
          </a:p>
          <a:p>
            <a:pPr lvl="1"/>
            <a:r>
              <a:rPr lang="en-US" dirty="0" smtClean="0"/>
              <a:t>Imported Narration Audio: &lt;Yes or No&gt;</a:t>
            </a:r>
          </a:p>
          <a:p>
            <a:pPr lvl="1"/>
            <a:r>
              <a:rPr lang="en-US" dirty="0" smtClean="0"/>
              <a:t>Imported Music Audio: &lt;Yes or No&gt;</a:t>
            </a:r>
          </a:p>
          <a:p>
            <a:pPr lvl="1"/>
            <a:r>
              <a:rPr lang="en-US" dirty="0" smtClean="0"/>
              <a:t>Figured Out Callouts: &lt;Yes or No&gt;</a:t>
            </a:r>
          </a:p>
          <a:p>
            <a:pPr lvl="1"/>
            <a:r>
              <a:rPr lang="en-US" dirty="0" smtClean="0"/>
              <a:t>Figured Out Pan/Zoom: &lt;Yes or No&gt;</a:t>
            </a:r>
          </a:p>
          <a:p>
            <a:pPr lvl="1"/>
            <a:r>
              <a:rPr lang="en-US" dirty="0" smtClean="0"/>
              <a:t>Produced Test Videos: &lt;Yes or No&gt;</a:t>
            </a:r>
          </a:p>
          <a:p>
            <a:pPr lvl="1"/>
            <a:r>
              <a:rPr lang="en-US" dirty="0" smtClean="0"/>
              <a:t>Tested Visibility of Text on Projector: &lt;Yes or No&gt;</a:t>
            </a:r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(3 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03555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Team &lt;Company Name&gt;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Camtasia</a:t>
            </a:r>
            <a:r>
              <a:rPr lang="en-US" dirty="0" smtClean="0"/>
              <a:t> Production</a:t>
            </a:r>
            <a:endParaRPr lang="en-US" dirty="0"/>
          </a:p>
          <a:p>
            <a:pPr lvl="1"/>
            <a:r>
              <a:rPr lang="en-US" dirty="0" smtClean="0"/>
              <a:t>Produced Test Video: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wmv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</a:t>
            </a:r>
            <a:r>
              <a:rPr lang="en-US" dirty="0" err="1" smtClean="0"/>
              <a:t>mov</a:t>
            </a:r>
            <a:r>
              <a:rPr lang="en-US" dirty="0" smtClean="0"/>
              <a:t>: &lt;Yes or No&gt;</a:t>
            </a:r>
          </a:p>
          <a:p>
            <a:pPr lvl="1"/>
            <a:r>
              <a:rPr lang="en-US" dirty="0" smtClean="0"/>
              <a:t>Produced Test mp4: &lt;Yes or No&gt;</a:t>
            </a:r>
          </a:p>
          <a:p>
            <a:pPr lvl="1"/>
            <a:r>
              <a:rPr lang="en-US" dirty="0" smtClean="0"/>
              <a:t>Tested </a:t>
            </a:r>
            <a:r>
              <a:rPr lang="en-US" dirty="0"/>
              <a:t>Visibility </a:t>
            </a:r>
            <a:r>
              <a:rPr lang="en-US" dirty="0" smtClean="0"/>
              <a:t>on Projector in Meeting Room: </a:t>
            </a:r>
            <a:r>
              <a:rPr lang="en-US" dirty="0"/>
              <a:t>&lt;Yes or No</a:t>
            </a:r>
            <a:r>
              <a:rPr lang="en-US" dirty="0" smtClean="0"/>
              <a:t>&gt;</a:t>
            </a:r>
          </a:p>
          <a:p>
            <a:pPr lvl="1"/>
            <a:r>
              <a:rPr lang="en-US" dirty="0" smtClean="0"/>
              <a:t>Tested Audibility on Speakers in Meeting Room: &lt;Yes or No&gt;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The Capstone Experience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Team Project Video Status Reports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mtClean="0"/>
              <a:t>&lt;Project Title&gt;</a:t>
            </a:r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(4 </a:t>
            </a:r>
            <a:r>
              <a:rPr lang="en-US" dirty="0" smtClean="0"/>
              <a:t>of 4)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045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D3B45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388</TotalTime>
  <Words>638</Words>
  <Application>Microsoft Office PowerPoint</Application>
  <PresentationFormat>On-screen Show (4:3)</PresentationFormat>
  <Paragraphs>109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11/20: Team Project Video Status Reports</vt:lpstr>
      <vt:lpstr>Instructions (Delete this slide.)</vt:lpstr>
      <vt:lpstr>Team &lt;Company Name&gt;</vt:lpstr>
      <vt:lpstr>Team &lt;Company Name&gt;</vt:lpstr>
      <vt:lpstr>Team &lt;Company Name&gt;</vt:lpstr>
      <vt:lpstr>Team &lt;Company Name&gt;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Here’s the Title</dc:title>
  <dc:creator>Wayne</dc:creator>
  <cp:lastModifiedBy>Dr. D.</cp:lastModifiedBy>
  <cp:revision>69</cp:revision>
  <dcterms:created xsi:type="dcterms:W3CDTF">2006-08-16T00:00:00Z</dcterms:created>
  <dcterms:modified xsi:type="dcterms:W3CDTF">2013-11-08T15:29:57Z</dcterms:modified>
</cp:coreProperties>
</file>