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58" r:id="rId3"/>
    <p:sldId id="260" r:id="rId4"/>
    <p:sldId id="261" r:id="rId5"/>
    <p:sldId id="262" r:id="rId6"/>
    <p:sldId id="273" r:id="rId7"/>
    <p:sldId id="263" r:id="rId8"/>
    <p:sldId id="274" r:id="rId9"/>
    <p:sldId id="275" r:id="rId10"/>
    <p:sldId id="264" r:id="rId11"/>
    <p:sldId id="265" r:id="rId12"/>
    <p:sldId id="276" r:id="rId13"/>
    <p:sldId id="272" r:id="rId14"/>
    <p:sldId id="271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B"/>
    <a:srgbClr val="1845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 smtClean="0"/>
              <a:t>The Capstone Experience</a:t>
            </a:r>
            <a:endParaRPr lang="en-US" sz="110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 smtClean="0"/>
              <a:t>Project Plan</a:t>
            </a:r>
            <a:endParaRPr lang="en-US" sz="11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 smtClean="0"/>
              <a:t>Team &lt;Company Name&gt;</a:t>
            </a:r>
          </a:p>
          <a:p>
            <a:r>
              <a:rPr lang="en-US" sz="1100" dirty="0" smtClean="0"/>
              <a:t>&lt;Project Title&gt;</a:t>
            </a:r>
            <a:endParaRPr lang="en-US" sz="11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 smtClean="0"/>
              <a:t>Michigan State University</a:t>
            </a:r>
          </a:p>
          <a:p>
            <a:pPr algn="r"/>
            <a:r>
              <a:rPr lang="en-US" sz="1100" dirty="0" smtClean="0"/>
              <a:t>East Lansing, Michigan 48824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Capstone Overview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Department of Computer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The Capstone Experience</a:t>
            </a:r>
            <a:endParaRPr lang="en-US" sz="13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Capstone Overview</a:t>
            </a:r>
            <a:endParaRPr lang="en-US" sz="130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Department of Computer Science</a:t>
            </a:r>
            <a:endParaRPr lang="en-US" sz="1300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6A7B3-E819-4699-86D9-FE8F30934E02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capstone.cse.msu.edu/2013-08/home/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962401"/>
            <a:ext cx="6400800" cy="2362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 smtClean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 smtClean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hlinkClick r:id="rId5"/>
              </a:rPr>
              <a:t>The Capstone</a:t>
            </a:r>
            <a:r>
              <a:rPr lang="en-US" sz="3200" baseline="0" dirty="0" smtClean="0">
                <a:hlinkClick r:id="rId5"/>
              </a:rPr>
              <a:t> Experience</a:t>
            </a:r>
            <a:endParaRPr lang="en-US" sz="32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pstone.cse.msu.edu/2013-08/schedules/all-hands-meetings/" TargetMode="External"/><Relationship Id="rId2" Type="http://schemas.openxmlformats.org/officeDocument/2006/relationships/hyperlink" Target="http://www.capstone.cse.msu.edu/2012-08/projec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yksen@cse.msu.edu?subject=Team%20%3cCompany%20Name%3e%20Project%20Pla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Me Carefully (Delete this slide.)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Required Template</a:t>
            </a:r>
          </a:p>
          <a:p>
            <a:pPr lvl="1"/>
            <a:r>
              <a:rPr lang="en-US" dirty="0" smtClean="0"/>
              <a:t>Do not edit the Slide Masters.</a:t>
            </a:r>
          </a:p>
          <a:p>
            <a:pPr lvl="1"/>
            <a:r>
              <a:rPr lang="en-US" dirty="0" smtClean="0"/>
              <a:t>Do edit the Handout Master (6 Slides Per Page)</a:t>
            </a:r>
          </a:p>
          <a:p>
            <a:pPr lvl="2"/>
            <a:r>
              <a:rPr lang="en-US" dirty="0" smtClean="0"/>
              <a:t>In the lower left footer, change &lt;Company Name&gt; to your company name.</a:t>
            </a:r>
          </a:p>
          <a:p>
            <a:pPr lvl="2"/>
            <a:r>
              <a:rPr lang="en-US" dirty="0" smtClean="0"/>
              <a:t>In the lower left footer, change &lt;Project Title&gt; to your project title as found on the </a:t>
            </a:r>
            <a:r>
              <a:rPr lang="en-US" dirty="0" smtClean="0">
                <a:hlinkClick r:id="rId2"/>
              </a:rPr>
              <a:t>course web site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 not change the organization of slides. </a:t>
            </a:r>
          </a:p>
          <a:p>
            <a:pPr lvl="1"/>
            <a:r>
              <a:rPr lang="en-US" dirty="0" smtClean="0"/>
              <a:t>You may duplicate slides as necessary but keep in mind that your presentation time is limited strictly to 15 minutes.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 smtClean="0"/>
              <a:t>Submit your presentation to your client for approval at least two working days in advance.</a:t>
            </a:r>
          </a:p>
          <a:p>
            <a:pPr lvl="1"/>
            <a:r>
              <a:rPr lang="en-US" dirty="0" smtClean="0"/>
              <a:t>Throughout the PowerPoint template, replace placeholders &lt;…&gt; with the appropriate information.</a:t>
            </a:r>
          </a:p>
          <a:p>
            <a:pPr lvl="1"/>
            <a:r>
              <a:rPr lang="en-US" dirty="0" smtClean="0"/>
              <a:t>Edit the center footer by clicking the Header &amp; Footer button on the Insert ribbon. Change &lt;Company Name&gt; in the footer to your company name as in “Team </a:t>
            </a:r>
            <a:r>
              <a:rPr lang="en-US" dirty="0" smtClean="0"/>
              <a:t>GM Project </a:t>
            </a:r>
            <a:r>
              <a:rPr lang="en-US" dirty="0" smtClean="0"/>
              <a:t>Plan”.</a:t>
            </a:r>
          </a:p>
          <a:p>
            <a:pPr lvl="1"/>
            <a:r>
              <a:rPr lang="en-US" dirty="0" smtClean="0"/>
              <a:t>Delete the example Screen Mockups and System Architecture slides and this Read Me slide from your presentation.</a:t>
            </a:r>
          </a:p>
          <a:p>
            <a:r>
              <a:rPr lang="en-US" dirty="0" smtClean="0"/>
              <a:t>Presenting</a:t>
            </a:r>
          </a:p>
          <a:p>
            <a:pPr lvl="1"/>
            <a:r>
              <a:rPr lang="en-US" dirty="0" smtClean="0"/>
              <a:t>Although the presentations are scheduled over the course of four meetings, all teams must be prepared to present on the first day scheduled, Monday, </a:t>
            </a:r>
            <a:r>
              <a:rPr lang="en-US" dirty="0" smtClean="0"/>
              <a:t>September 16.</a:t>
            </a:r>
            <a:endParaRPr lang="en-US" dirty="0" smtClean="0"/>
          </a:p>
          <a:p>
            <a:pPr lvl="1"/>
            <a:r>
              <a:rPr lang="en-US" dirty="0" smtClean="0"/>
              <a:t>The order of the presentations will be posted on our </a:t>
            </a:r>
            <a:r>
              <a:rPr lang="en-US" dirty="0" smtClean="0">
                <a:hlinkClick r:id="rId3"/>
              </a:rPr>
              <a:t>All-Hands Meetings</a:t>
            </a:r>
            <a:r>
              <a:rPr lang="en-US" dirty="0" smtClean="0"/>
              <a:t> page in the afternoon or evening of the day before the first day scheduled for presentations.</a:t>
            </a:r>
          </a:p>
          <a:p>
            <a:pPr lvl="1"/>
            <a:r>
              <a:rPr lang="en-US" dirty="0" smtClean="0"/>
              <a:t>The time limit for your presentation is 15 minutes, which will be strictly enforced. Practice your presentation to ensure that you will finish within the allotted time.</a:t>
            </a:r>
          </a:p>
          <a:p>
            <a:pPr lvl="1"/>
            <a:r>
              <a:rPr lang="en-US" dirty="0" smtClean="0"/>
              <a:t>All team members are required to dress business casual on the day of your presentation.</a:t>
            </a:r>
          </a:p>
          <a:p>
            <a:pPr lvl="1"/>
            <a:r>
              <a:rPr lang="en-US" dirty="0" smtClean="0"/>
              <a:t>“Formal” team photos of the presenting teams will be taken in the Capstone Lab immediately following these all-hands meetings.</a:t>
            </a:r>
          </a:p>
          <a:p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Email both the project plan document and presentation to </a:t>
            </a:r>
            <a:r>
              <a:rPr lang="en-US" dirty="0" smtClean="0">
                <a:hlinkClick r:id="rId4"/>
              </a:rPr>
              <a:t>Dr. D.</a:t>
            </a:r>
            <a:r>
              <a:rPr lang="en-US" dirty="0" smtClean="0"/>
              <a:t> by midnight, Sunday, </a:t>
            </a:r>
            <a:r>
              <a:rPr lang="en-US" dirty="0" smtClean="0"/>
              <a:t>September 15.</a:t>
            </a:r>
            <a:endParaRPr lang="en-US" dirty="0" smtClean="0"/>
          </a:p>
          <a:p>
            <a:pPr lvl="1"/>
            <a:r>
              <a:rPr lang="en-US" dirty="0" smtClean="0"/>
              <a:t>For subject, use “Team  &lt;Company Name&gt;: Project Plan” as in “Team Boeing: Project Plan”.</a:t>
            </a:r>
          </a:p>
          <a:p>
            <a:pPr lvl="1"/>
            <a:r>
              <a:rPr lang="en-US" dirty="0" smtClean="0"/>
              <a:t>Attach the Word source file named “team-&lt;company-name&gt;-project-plan.doc” as in “</a:t>
            </a:r>
            <a:r>
              <a:rPr lang="en-US" dirty="0" smtClean="0"/>
              <a:t>team-urban-science-project-plan.doc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Attach the PowerPoint source file named “team-&lt;company-name&gt;-project-plan-presentation.pptx” as in “team-quicken-loans-project-plan-presentation.pptx”.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Ensure that your diagram is…</a:t>
            </a:r>
          </a:p>
          <a:p>
            <a:pPr lvl="1"/>
            <a:r>
              <a:rPr lang="en-US" dirty="0" smtClean="0"/>
              <a:t>readable (size-wise),</a:t>
            </a:r>
          </a:p>
          <a:p>
            <a:pPr lvl="1"/>
            <a:r>
              <a:rPr lang="en-US" dirty="0" smtClean="0"/>
              <a:t>scalable, and</a:t>
            </a:r>
          </a:p>
          <a:p>
            <a:pPr lvl="1"/>
            <a:r>
              <a:rPr lang="en-US" dirty="0" smtClean="0"/>
              <a:t>centered vertically (between the green bar in the title and the footer) and horizontally (Use Home &gt; Arrange &gt; Align).</a:t>
            </a:r>
          </a:p>
          <a:p>
            <a:r>
              <a:rPr lang="en-US" dirty="0" smtClean="0"/>
              <a:t>In PowerPoint use Home &gt; Arrange </a:t>
            </a:r>
            <a:r>
              <a:rPr lang="en-US" dirty="0"/>
              <a:t>&gt; Group to group the objects in your </a:t>
            </a:r>
            <a:r>
              <a:rPr lang="en-US" dirty="0" smtClean="0"/>
              <a:t>diagram into a single that can be copied-and-pasted.</a:t>
            </a:r>
          </a:p>
          <a:p>
            <a:r>
              <a:rPr lang="en-US" dirty="0" smtClean="0"/>
              <a:t>Use Paint.NET to make the background of your diagram </a:t>
            </a:r>
            <a:r>
              <a:rPr lang="en-US" u="sng" dirty="0" smtClean="0"/>
              <a:t>transparent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Download and install it from </a:t>
            </a:r>
            <a:r>
              <a:rPr lang="en-US" dirty="0" smtClean="0">
                <a:hlinkClick r:id="rId3"/>
              </a:rPr>
              <a:t>www.getpaint.net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Copy your diagram into Paint.NET.</a:t>
            </a:r>
          </a:p>
          <a:p>
            <a:pPr lvl="1"/>
            <a:r>
              <a:rPr lang="en-US" dirty="0" smtClean="0"/>
              <a:t>Select Tool &gt; Magic Wand.</a:t>
            </a:r>
          </a:p>
          <a:p>
            <a:pPr lvl="1"/>
            <a:r>
              <a:rPr lang="en-US" dirty="0" smtClean="0"/>
              <a:t>Click on a background area.</a:t>
            </a:r>
          </a:p>
          <a:p>
            <a:pPr lvl="1"/>
            <a:r>
              <a:rPr lang="en-US" dirty="0" smtClean="0"/>
              <a:t>Push the Delete button (on your keyboard).</a:t>
            </a:r>
          </a:p>
          <a:p>
            <a:pPr lvl="1"/>
            <a:r>
              <a:rPr lang="en-US" dirty="0" smtClean="0"/>
              <a:t>The background area should be a checkerboard pattern.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457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Notes on Making Your Diagram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674666"/>
            <a:ext cx="6397625" cy="48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28" y="1907165"/>
            <a:ext cx="7002744" cy="43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Hardware Platforms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  <a:p>
            <a:r>
              <a:rPr lang="en-US" smtClean="0"/>
              <a:t>Software Platforms / Technologies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1</a:t>
            </a:r>
          </a:p>
          <a:p>
            <a:r>
              <a:rPr lang="en-US" dirty="0"/>
              <a:t>Point 2</a:t>
            </a:r>
          </a:p>
          <a:p>
            <a:r>
              <a:rPr lang="en-US" dirty="0"/>
              <a:t>Point 3</a:t>
            </a:r>
          </a:p>
          <a:p>
            <a:r>
              <a:rPr lang="en-US" dirty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1</a:t>
            </a:r>
          </a:p>
          <a:p>
            <a:r>
              <a:rPr lang="en-US" dirty="0" smtClean="0"/>
              <a:t>Risk 2</a:t>
            </a:r>
          </a:p>
          <a:p>
            <a:r>
              <a:rPr lang="en-US" dirty="0" smtClean="0"/>
              <a:t>Risk 3</a:t>
            </a:r>
          </a:p>
          <a:p>
            <a:r>
              <a:rPr lang="en-US" dirty="0" smtClean="0"/>
              <a:t>Risk 4</a:t>
            </a:r>
          </a:p>
          <a:p>
            <a:r>
              <a:rPr lang="en-US" dirty="0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2819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each risk, articulate what the risk is and how you plan on mitigating 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 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br>
              <a:rPr lang="en-US" dirty="0" smtClean="0"/>
            </a:br>
            <a:r>
              <a:rPr lang="en-US" sz="3600" dirty="0" smtClean="0"/>
              <a:t>&lt;Project Title 36pt&gt;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18453B"/>
                </a:solidFill>
              </a:rPr>
              <a:t>Team &lt;Company Name 24pt&gt;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18453B"/>
                </a:solidFill>
              </a:rPr>
              <a:t>&lt;Team Member 1 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2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3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4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0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1</a:t>
            </a:r>
          </a:p>
          <a:p>
            <a:r>
              <a:rPr lang="en-US" dirty="0" smtClean="0"/>
              <a:t>Point 2</a:t>
            </a:r>
          </a:p>
          <a:p>
            <a:r>
              <a:rPr lang="en-US" dirty="0" smtClean="0"/>
              <a:t>Point 3</a:t>
            </a:r>
          </a:p>
          <a:p>
            <a:r>
              <a:rPr lang="en-US" dirty="0" smtClean="0"/>
              <a:t>Etc…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2819400" cy="2585323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</a:t>
            </a:r>
            <a:r>
              <a:rPr lang="en-US" smtClean="0"/>
              <a:t>have like, </a:t>
            </a:r>
            <a:r>
              <a:rPr lang="en-US" dirty="0" smtClean="0"/>
              <a:t>bu</a:t>
            </a:r>
            <a:r>
              <a:rPr lang="en-US" dirty="0" smtClean="0"/>
              <a:t>t include at least two examples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include more than two, y</a:t>
            </a:r>
            <a:r>
              <a:rPr lang="en-US" dirty="0" smtClean="0"/>
              <a:t>ou can duplicate this slide as many times as necessary.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 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Mockups: iPhone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133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0" y="2057400"/>
            <a:ext cx="7620000" cy="4171950"/>
            <a:chOff x="762000" y="2057400"/>
            <a:chExt cx="7620000" cy="4171950"/>
          </a:xfrm>
        </p:grpSpPr>
        <p:pic>
          <p:nvPicPr>
            <p:cNvPr id="1434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057400"/>
              <a:ext cx="2133600" cy="415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57400"/>
              <a:ext cx="2144713" cy="417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7" name="Picture 7" descr="https://lh5.googleusercontent.com/I5sTZXYXPJ9WYGWxhD0TcjomvlPqtjthsgFZmgTF3wLec4dmXK_AMh4CoEAyXbWSKCgVPUHv_GqaFCHNogswPH8nvK6Qhb84VGO3bpUXIPgHFQDtn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871788"/>
              <a:ext cx="1828800" cy="230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8" y="1770947"/>
            <a:ext cx="7463065" cy="47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Screen Mockup: Home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123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3B4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1116</Words>
  <Application>Microsoft Office PowerPoint</Application>
  <PresentationFormat>On-screen Show (4:3)</PresentationFormat>
  <Paragraphs>203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Read Me Carefully (Delete this slide.)</vt:lpstr>
      <vt:lpstr>Project Plan &lt;Project Title 36pt&gt;</vt:lpstr>
      <vt:lpstr>Project Overview</vt:lpstr>
      <vt:lpstr>Functional Specifications</vt:lpstr>
      <vt:lpstr>Design Specifications</vt:lpstr>
      <vt:lpstr>Screen Mockup: &lt;Title&gt;</vt:lpstr>
      <vt:lpstr>Screen Mockup: &lt;Title&gt;</vt:lpstr>
      <vt:lpstr>Screen Mockups: iPhone Interface</vt:lpstr>
      <vt:lpstr>Screen Mockup: Home Page</vt:lpstr>
      <vt:lpstr>Technical Specifications</vt:lpstr>
      <vt:lpstr>System Architecture</vt:lpstr>
      <vt:lpstr>System Architecture</vt:lpstr>
      <vt:lpstr>System Architecture</vt:lpstr>
      <vt:lpstr>System Architecture</vt:lpstr>
      <vt:lpstr>System Components</vt:lpstr>
      <vt:lpstr>Testing</vt:lpstr>
      <vt:lpstr>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Dr. D.</cp:lastModifiedBy>
  <cp:revision>64</cp:revision>
  <dcterms:created xsi:type="dcterms:W3CDTF">2006-08-16T00:00:00Z</dcterms:created>
  <dcterms:modified xsi:type="dcterms:W3CDTF">2013-09-03T13:53:38Z</dcterms:modified>
</cp:coreProperties>
</file>