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A5B6AE"/>
    <a:srgbClr val="004639"/>
    <a:srgbClr val="00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3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6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Team Status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</a:p>
          <a:p>
            <a:r>
              <a:rPr lang="en-US" smtClean="0"/>
              <a:t>Michigan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The Capstone Experience</a:t>
            </a:r>
            <a:endParaRPr lang="en-US" sz="13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Capstone Overview</a:t>
            </a:r>
            <a:endParaRPr lang="en-US" sz="1300" dirty="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Department of Computer Science</a:t>
            </a:r>
            <a:endParaRPr lang="en-US" sz="1300" dirty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3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www.capstone.cse.msu.edu/2012-08/home/" TargetMode="Externa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hlinkClick r:id="rId5"/>
              </a:rPr>
              <a:t>The Capstone</a:t>
            </a:r>
            <a:r>
              <a:rPr lang="en-US" sz="3200" baseline="0" dirty="0" smtClean="0">
                <a:hlinkClick r:id="rId5"/>
              </a:rPr>
              <a:t> Experience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smtClean="0"/>
              <a:t>Status</a:t>
            </a:r>
            <a:r>
              <a:rPr lang="en-US" sz="3200" smtClean="0"/>
              <a:t> Report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93775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5" r:id="rId4"/>
    <p:sldLayoutId id="214748366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01/23: Team Status Reports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Spring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2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Instructions (Delete this slide.)</a:t>
            </a: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master slides.</a:t>
            </a:r>
          </a:p>
          <a:p>
            <a:pPr lvl="1"/>
            <a:r>
              <a:rPr lang="en-US" dirty="0" smtClean="0"/>
              <a:t>Do not change the organization or number of slides. </a:t>
            </a:r>
          </a:p>
          <a:p>
            <a:pPr lvl="1"/>
            <a:r>
              <a:rPr lang="en-US" dirty="0" smtClean="0"/>
              <a:t>Make your presentation fit within these four slides.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For the slide titles, replace &lt;Company Name&gt; with your company name as in “Team Auto-Owners”.</a:t>
            </a:r>
          </a:p>
          <a:p>
            <a:pPr lvl="1"/>
            <a:r>
              <a:rPr lang="en-US" dirty="0" smtClean="0"/>
              <a:t>All presentations will be posted on the course web site so do not include company confidential information or anything that your client would not want posted.</a:t>
            </a:r>
          </a:p>
          <a:p>
            <a:pPr lvl="1"/>
            <a:r>
              <a:rPr lang="en-US" dirty="0" smtClean="0"/>
              <a:t>Delete this slide from the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The order of the presentations during our meeting will be team numerical order.</a:t>
            </a:r>
          </a:p>
          <a:p>
            <a:pPr lvl="1"/>
            <a:r>
              <a:rPr lang="en-US" dirty="0" smtClean="0"/>
              <a:t>The time limit for your presentation is 5 minutes, which will be strictly enforced. </a:t>
            </a:r>
            <a:br>
              <a:rPr lang="en-US" dirty="0" smtClean="0"/>
            </a:br>
            <a:r>
              <a:rPr lang="en-US" dirty="0" smtClean="0"/>
              <a:t>Practice your presentation to ensure that you will finish within the allotted time.</a:t>
            </a:r>
          </a:p>
          <a:p>
            <a:r>
              <a:rPr lang="en-US" dirty="0" smtClean="0"/>
              <a:t>Submission by Email</a:t>
            </a:r>
          </a:p>
          <a:p>
            <a:pPr lvl="1"/>
            <a:r>
              <a:rPr lang="en-US" dirty="0" smtClean="0"/>
              <a:t>All presentations are due via email to me by midnight, Tuesday, January 22.</a:t>
            </a:r>
          </a:p>
          <a:p>
            <a:pPr lvl="1"/>
            <a:r>
              <a:rPr lang="en-US" dirty="0" smtClean="0"/>
              <a:t>For subject, use “Team  &lt;Company Name&gt;: Status Report” as in “Team Urban Science: Status Report”.</a:t>
            </a:r>
          </a:p>
          <a:p>
            <a:pPr lvl="1"/>
            <a:r>
              <a:rPr lang="en-US" dirty="0" smtClean="0"/>
              <a:t>Attach the PowerPoint source file named “team-&lt;company-name&gt;-</a:t>
            </a:r>
            <a:r>
              <a:rPr lang="en-US" dirty="0" smtClean="0"/>
              <a:t>status-report-presentation.pptx” </a:t>
            </a:r>
            <a:r>
              <a:rPr lang="en-US" dirty="0" smtClean="0"/>
              <a:t>as in </a:t>
            </a:r>
            <a:r>
              <a:rPr lang="en-US" dirty="0" smtClean="0"/>
              <a:t>team-auto-owners-status-report-presentation.pptx.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Project Description</a:t>
            </a:r>
          </a:p>
          <a:p>
            <a:pPr lvl="1"/>
            <a:r>
              <a:rPr lang="fr-FR" dirty="0" smtClean="0"/>
              <a:t>Description Point 1</a:t>
            </a:r>
          </a:p>
          <a:p>
            <a:pPr lvl="1"/>
            <a:r>
              <a:rPr lang="fr-FR" dirty="0" smtClean="0"/>
              <a:t>Description Point 2</a:t>
            </a:r>
          </a:p>
          <a:p>
            <a:pPr lvl="1"/>
            <a:r>
              <a:rPr lang="fr-FR" dirty="0" smtClean="0"/>
              <a:t>Description Point 3</a:t>
            </a:r>
          </a:p>
          <a:p>
            <a:pPr lvl="1"/>
            <a:r>
              <a:rPr lang="fr-FR" dirty="0" smtClean="0"/>
              <a:t>Description Point 4</a:t>
            </a:r>
          </a:p>
          <a:p>
            <a:r>
              <a:rPr lang="fr-FR" dirty="0" smtClean="0"/>
              <a:t>Project Plan Document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3</a:t>
            </a:r>
            <a:endParaRPr lang="en-US" dirty="0"/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&lt;Project Title&gt;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(1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5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Server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  <a:p>
            <a:r>
              <a:rPr lang="en-US"/>
              <a:t>Development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(2 of 4)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23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Client Contact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Meetings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Organization</a:t>
            </a:r>
          </a:p>
          <a:p>
            <a:pPr lvl="1"/>
            <a:r>
              <a:rPr lang="en-US" dirty="0"/>
              <a:t>Description Point 1</a:t>
            </a:r>
          </a:p>
          <a:p>
            <a:pPr lvl="1"/>
            <a:r>
              <a:rPr lang="en-US" dirty="0"/>
              <a:t>Description Point 2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(3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03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Risks</a:t>
            </a:r>
          </a:p>
          <a:p>
            <a:r>
              <a:rPr lang="en-US" dirty="0"/>
              <a:t>Risk 1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2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3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 Risk 4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(4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57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396</Words>
  <Application>Microsoft Office PowerPoint</Application>
  <PresentationFormat>On-screen Show (4:3)</PresentationFormat>
  <Paragraphs>108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01/23: Team Status Reports </vt:lpstr>
      <vt:lpstr>Instructions (Delete this slide.)</vt:lpstr>
      <vt:lpstr>Team &lt;Company Name&gt;</vt:lpstr>
      <vt:lpstr>Team &lt;Company Name&gt;</vt:lpstr>
      <vt:lpstr>Team &lt;Company Name&gt;</vt:lpstr>
      <vt:lpstr>Team &lt;Company Name&gt;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wrd</cp:lastModifiedBy>
  <cp:revision>60</cp:revision>
  <dcterms:created xsi:type="dcterms:W3CDTF">2006-08-16T00:00:00Z</dcterms:created>
  <dcterms:modified xsi:type="dcterms:W3CDTF">2013-01-23T18:10:03Z</dcterms:modified>
</cp:coreProperties>
</file>