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2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01/23: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 (Delete this slide.)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midnight, Tuesday, January 22.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</a:t>
            </a:r>
            <a:r>
              <a:rPr lang="en-US" dirty="0" smtClean="0"/>
              <a:t>status-report-presentation.pptx” </a:t>
            </a:r>
            <a:r>
              <a:rPr lang="en-US" dirty="0" smtClean="0"/>
              <a:t>as in </a:t>
            </a:r>
            <a:r>
              <a:rPr lang="en-US" dirty="0" smtClean="0"/>
              <a:t>team-auto-owners-status-report-presentation.pptx.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396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01/23: Team Status Reports 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60</cp:revision>
  <dcterms:created xsi:type="dcterms:W3CDTF">2006-08-16T00:00:00Z</dcterms:created>
  <dcterms:modified xsi:type="dcterms:W3CDTF">2013-01-23T18:10:03Z</dcterms:modified>
</cp:coreProperties>
</file>