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606"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hyperlink" Target="http://www.capstone.cse.msu.edu/2013-01/" TargetMode="Externa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hlinkClick r:id="rId5"/>
              </a:rPr>
              <a:t>The Capstone Experience</a:t>
            </a:r>
            <a:endParaRPr lang="en-US" sz="3200" dirty="0" smtClean="0"/>
          </a:p>
        </p:txBody>
      </p:sp>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3-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smtClean="0"/>
              <a:t>14:00 Software </a:t>
            </a:r>
            <a:r>
              <a:rPr lang="en-US" dirty="0" smtClean="0"/>
              <a:t>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a:p>
            <a:pPr eaLnBrk="1" fontAlgn="auto" hangingPunct="1">
              <a:spcAft>
                <a:spcPts val="0"/>
              </a:spcAft>
              <a:buFont typeface="Arial" pitchFamily="34" charset="0"/>
              <a:buChar char="•"/>
              <a:defRPr/>
            </a:pPr>
            <a:r>
              <a:rPr lang="en-US" dirty="0" smtClean="0"/>
              <a:t>Content</a:t>
            </a:r>
          </a:p>
          <a:p>
            <a:pPr lvl="1" eaLnBrk="1" fontAlgn="auto" hangingPunct="1">
              <a:spcAft>
                <a:spcPts val="0"/>
              </a:spcAft>
              <a:defRPr/>
            </a:pPr>
            <a:r>
              <a:rPr lang="en-US" dirty="0" smtClean="0"/>
              <a:t>Do not include any company confidential information in your presentation since all presentations will be posted on the web site.</a:t>
            </a:r>
          </a:p>
          <a:p>
            <a:pPr lvl="1" eaLnBrk="1" fontAlgn="auto" hangingPunct="1">
              <a:spcAft>
                <a:spcPts val="0"/>
              </a:spcAft>
              <a:defRPr/>
            </a:pPr>
            <a:r>
              <a:rPr lang="en-US" dirty="0" smtClean="0"/>
              <a:t>Submit your presentation to your client for approval at least two working days in advance. </a:t>
            </a:r>
          </a:p>
          <a:p>
            <a:pPr lvl="1" eaLnBrk="1" fontAlgn="auto" hangingPunct="1">
              <a:spcAft>
                <a:spcPts val="0"/>
              </a:spcAft>
              <a:defRPr/>
            </a:pPr>
            <a:r>
              <a:rPr lang="en-US" dirty="0" smtClean="0"/>
              <a:t>Throughout the PowerPoint template, replace placeholders &lt;…&gt; with the appropriate information.</a:t>
            </a:r>
          </a:p>
          <a:p>
            <a:pPr lvl="1" eaLnBrk="1" fontAlgn="auto" hangingPunct="1">
              <a:spcAft>
                <a:spcPts val="0"/>
              </a:spcAft>
              <a:defRPr/>
            </a:pPr>
            <a:r>
              <a:rPr lang="en-US" dirty="0" smtClean="0"/>
              <a:t>Screen Shots</a:t>
            </a:r>
          </a:p>
          <a:p>
            <a:pPr lvl="2" eaLnBrk="1" fontAlgn="auto" hangingPunct="1">
              <a:spcAft>
                <a:spcPts val="0"/>
              </a:spcAft>
              <a:defRPr/>
            </a:pPr>
            <a:r>
              <a:rPr lang="en-US" dirty="0" smtClean="0"/>
              <a:t>The screen shots are intended for viewing by your client on the web so include as many  screen shots as necessary (</a:t>
            </a:r>
            <a:r>
              <a:rPr lang="en-US" dirty="0"/>
              <a:t>but at least three) </a:t>
            </a:r>
            <a:r>
              <a:rPr lang="en-US" dirty="0" smtClean="0"/>
              <a:t>to demonstrate the features of your completed software system.</a:t>
            </a:r>
          </a:p>
          <a:p>
            <a:pPr lvl="2" eaLnBrk="1" fontAlgn="auto" hangingPunct="1">
              <a:spcAft>
                <a:spcPts val="0"/>
              </a:spcAft>
              <a:defRPr/>
            </a:pPr>
            <a:r>
              <a:rPr lang="en-US" dirty="0"/>
              <a:t>You may duplicate the Screen Shot template slide as </a:t>
            </a:r>
            <a:r>
              <a:rPr lang="en-US" dirty="0" smtClean="0"/>
              <a:t>needed, replacing &lt;Title of Screen Shot&gt;  with an appropriate title. </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Read Me (Delete this slide.)	</a:t>
            </a:r>
            <a:r>
              <a:rPr lang="en-US" sz="2000" smtClean="0"/>
              <a:t>(2 of 2)</a:t>
            </a:r>
          </a:p>
        </p:txBody>
      </p:sp>
      <p:sp>
        <p:nvSpPr>
          <p:cNvPr id="3075" name="Content Placeholder 2"/>
          <p:cNvSpPr>
            <a:spLocks noGrp="1"/>
          </p:cNvSpPr>
          <p:nvPr>
            <p:ph idx="1"/>
          </p:nvPr>
        </p:nvSpPr>
        <p:spPr>
          <a:xfrm>
            <a:off x="457200" y="1600200"/>
            <a:ext cx="8229600" cy="3352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Required Template</a:t>
            </a:r>
          </a:p>
          <a:p>
            <a:pPr lvl="1" eaLnBrk="1" fontAlgn="auto" hangingPunct="1">
              <a:spcAft>
                <a:spcPts val="0"/>
              </a:spcAft>
              <a:defRPr/>
            </a:pPr>
            <a:r>
              <a:rPr lang="en-US" dirty="0" smtClean="0"/>
              <a:t>Do not edit the Slide Masters.</a:t>
            </a:r>
          </a:p>
          <a:p>
            <a:pPr lvl="1" eaLnBrk="1" fontAlgn="auto" hangingPunct="1">
              <a:spcAft>
                <a:spcPts val="0"/>
              </a:spcAft>
              <a:defRPr/>
            </a:pPr>
            <a:r>
              <a:rPr lang="en-US" dirty="0" smtClean="0"/>
              <a:t>Edit the slide center footer (Insert &gt; Header &amp; Footer), changing &lt;Company Name&gt; in the footer to your company name.</a:t>
            </a:r>
          </a:p>
          <a:p>
            <a:pPr lvl="1" eaLnBrk="1" fontAlgn="auto" hangingPunct="1">
              <a:spcAft>
                <a:spcPts val="0"/>
              </a:spcAft>
              <a:defRPr/>
            </a:pPr>
            <a:r>
              <a:rPr lang="en-US" dirty="0" smtClean="0"/>
              <a:t>Edit the Handout Master (6 Slides Per Page) as follows.</a:t>
            </a:r>
          </a:p>
          <a:p>
            <a:pPr lvl="2" eaLnBrk="1" fontAlgn="auto" hangingPunct="1">
              <a:spcAft>
                <a:spcPts val="0"/>
              </a:spcAft>
              <a:defRPr/>
            </a:pPr>
            <a:r>
              <a:rPr lang="en-US" dirty="0" smtClean="0"/>
              <a:t>In the left header, change &lt;Company Name&gt; to your company name.</a:t>
            </a:r>
          </a:p>
          <a:p>
            <a:pPr lvl="2" eaLnBrk="1" fontAlgn="auto" hangingPunct="1">
              <a:spcAft>
                <a:spcPts val="0"/>
              </a:spcAft>
              <a:defRPr/>
            </a:pPr>
            <a:r>
              <a:rPr lang="en-US" dirty="0" smtClean="0"/>
              <a:t>In the right footer, change &lt;Project Title&gt; to your project title.</a:t>
            </a:r>
          </a:p>
          <a:p>
            <a:pPr lvl="1" eaLnBrk="1" fontAlgn="auto" hangingPunct="1">
              <a:spcAft>
                <a:spcPts val="0"/>
              </a:spcAft>
              <a:defRPr/>
            </a:pPr>
            <a:r>
              <a:rPr lang="en-US" dirty="0" smtClean="0"/>
              <a:t>Do not change the organization of slides. </a:t>
            </a:r>
          </a:p>
          <a:p>
            <a:pPr eaLnBrk="1" fontAlgn="auto" hangingPunct="1">
              <a:spcAft>
                <a:spcPts val="0"/>
              </a:spcAft>
              <a:buFont typeface="Arial" pitchFamily="34" charset="0"/>
              <a:buChar char="•"/>
              <a:defRPr/>
            </a:pPr>
            <a:r>
              <a:rPr lang="en-US" dirty="0" smtClean="0"/>
              <a:t>Submission</a:t>
            </a:r>
          </a:p>
          <a:p>
            <a:pPr lvl="1" eaLnBrk="1" fontAlgn="auto" hangingPunct="1">
              <a:spcAft>
                <a:spcPts val="0"/>
              </a:spcAft>
              <a:defRPr/>
            </a:pPr>
            <a:r>
              <a:rPr lang="en-US" dirty="0" smtClean="0"/>
              <a:t>Although the presentations are scheduled over the course of four meetings, all teams must be prepared to present on the first day scheduled, Monday, </a:t>
            </a:r>
            <a:r>
              <a:rPr lang="en-US" dirty="0" smtClean="0"/>
              <a:t>April 1 (no fooling).</a:t>
            </a:r>
            <a:endParaRPr lang="en-US" dirty="0" smtClean="0"/>
          </a:p>
          <a:p>
            <a:pPr lvl="1" eaLnBrk="1" fontAlgn="auto" hangingPunct="1">
              <a:spcAft>
                <a:spcPts val="0"/>
              </a:spcAft>
              <a:defRPr/>
            </a:pPr>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eaLnBrk="1" fontAlgn="auto" hangingPunct="1">
              <a:spcAft>
                <a:spcPts val="0"/>
              </a:spcAft>
              <a:defRPr/>
            </a:pPr>
            <a:r>
              <a:rPr lang="en-US" dirty="0" smtClean="0"/>
              <a:t>Email your presentation to </a:t>
            </a:r>
            <a:r>
              <a:rPr lang="en-US" dirty="0" smtClean="0">
                <a:hlinkClick r:id="rId3"/>
              </a:rPr>
              <a:t>Dr. D.</a:t>
            </a:r>
            <a:r>
              <a:rPr lang="en-US" dirty="0" smtClean="0"/>
              <a:t> by midnight, Sunday, </a:t>
            </a:r>
            <a:r>
              <a:rPr lang="en-US" dirty="0" smtClean="0"/>
              <a:t>March 31.</a:t>
            </a:r>
            <a:endParaRPr lang="en-US" dirty="0" smtClean="0"/>
          </a:p>
          <a:p>
            <a:pPr lvl="1" eaLnBrk="1" fontAlgn="auto" hangingPunct="1">
              <a:spcAft>
                <a:spcPts val="0"/>
              </a:spcAft>
              <a:defRPr/>
            </a:pPr>
            <a:r>
              <a:rPr lang="en-US" dirty="0" smtClean="0"/>
              <a:t>For subject, use “Team  &lt;Company Name&gt;: Beta Presentation” as in “Team Boeing: Beta Presentation”.</a:t>
            </a:r>
          </a:p>
          <a:p>
            <a:pPr lvl="1" eaLnBrk="1" fontAlgn="auto" hangingPunct="1">
              <a:spcAft>
                <a:spcPts val="0"/>
              </a:spcAft>
              <a:defRPr/>
            </a:pPr>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395E3ED8-6FED-43AD-94AC-80A8089FEF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smtClean="0">
                <a:solidFill>
                  <a:srgbClr val="18453B"/>
                </a:solidFill>
              </a:rPr>
              <a:t>&lt;Team Member 4 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Spring 2013</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758</Words>
  <Application>Microsoft Office PowerPoint</Application>
  <PresentationFormat>On-screen Show (4:3)</PresentationFormat>
  <Paragraphs>103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wrd</cp:lastModifiedBy>
  <cp:revision>77</cp:revision>
  <dcterms:created xsi:type="dcterms:W3CDTF">2006-08-16T00:00:00Z</dcterms:created>
  <dcterms:modified xsi:type="dcterms:W3CDTF">2013-03-25T17:38:51Z</dcterms:modified>
</cp:coreProperties>
</file>