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7" d="100"/>
          <a:sy n="117" d="100"/>
        </p:scale>
        <p:origin x="-27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hlinkClick r:id="rId3"/>
              </a:rPr>
              <a:t>The Capstone</a:t>
            </a:r>
            <a:r>
              <a:rPr lang="en-US" sz="3200" baseline="0" dirty="0" smtClean="0">
                <a:hlinkClick r:id="rId3"/>
              </a:rPr>
              <a:t> Experience</a:t>
            </a:r>
            <a:endParaRPr lang="en-US" sz="32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2-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Read Me (Delete this slide.)	(2 of 2)</a:t>
            </a:r>
            <a:endParaRPr lang="en-US" dirty="0" smtClean="0"/>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February 18, 2013.</a:t>
            </a:r>
            <a:endParaRPr lang="en-US" dirty="0" smtClean="0"/>
          </a:p>
          <a:p>
            <a:pPr lvl="1"/>
            <a:r>
              <a:rPr lang="en-US" dirty="0" smtClean="0"/>
              <a:t>The order of the presentations will be posted on our </a:t>
            </a:r>
            <a:r>
              <a:rPr lang="en-US" dirty="0" smtClean="0">
                <a:hlinkClick r:id="rId2"/>
              </a:rPr>
              <a:t>All-Hands Meetings</a:t>
            </a:r>
            <a:r>
              <a:rPr lang="en-US" dirty="0" smtClean="0"/>
              <a:t> page in the afternoon or evening of the day before the first day scheduled for presentations.</a:t>
            </a:r>
          </a:p>
          <a:p>
            <a:pPr lvl="1"/>
            <a:r>
              <a:rPr lang="en-US" dirty="0" smtClean="0"/>
              <a:t>Email your presentation to </a:t>
            </a:r>
            <a:r>
              <a:rPr lang="en-US" dirty="0" smtClean="0">
                <a:hlinkClick r:id="rId3"/>
              </a:rPr>
              <a:t>Dr. D.</a:t>
            </a:r>
            <a:r>
              <a:rPr lang="en-US" dirty="0" smtClean="0"/>
              <a:t> by midnight, Sunday, </a:t>
            </a:r>
            <a:r>
              <a:rPr lang="en-US" dirty="0"/>
              <a:t>February </a:t>
            </a:r>
            <a:r>
              <a:rPr lang="en-US" dirty="0" smtClean="0"/>
              <a:t>17, </a:t>
            </a:r>
            <a:r>
              <a:rPr lang="en-US" dirty="0"/>
              <a:t>2013.</a:t>
            </a:r>
            <a:endParaRPr lang="en-US" dirty="0" smtClean="0"/>
          </a:p>
          <a:p>
            <a:pPr lvl="1"/>
            <a:r>
              <a:rPr lang="en-US" dirty="0" smtClean="0"/>
              <a:t>For subject, use “Team  &lt;Team Name&gt;: Alpha Presentation” as in “Team Boeing: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Spring 2013</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582</Words>
  <Application>Microsoft Office PowerPoint</Application>
  <PresentationFormat>On-screen Show (4:3)</PresentationFormat>
  <Paragraphs>100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73</cp:revision>
  <dcterms:created xsi:type="dcterms:W3CDTF">2006-08-16T00:00:00Z</dcterms:created>
  <dcterms:modified xsi:type="dcterms:W3CDTF">2013-02-11T20:51:49Z</dcterms:modified>
</cp:coreProperties>
</file>