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60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2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09/12: 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Instructions (Delete this slide.)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midnight, Tuesday, September </a:t>
            </a:r>
            <a:r>
              <a:rPr lang="en-US" dirty="0" smtClean="0"/>
              <a:t>11.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“team-&lt;company-name&gt;-status-report-presentation.ppt” as in team-auto-owners-status-report-presentation.ppt.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396</Words>
  <Application>Microsoft Office PowerPoint</Application>
  <PresentationFormat>On-screen Show (4:3)</PresentationFormat>
  <Paragraphs>108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09/12: Team Status Reports 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wrd</cp:lastModifiedBy>
  <cp:revision>58</cp:revision>
  <dcterms:created xsi:type="dcterms:W3CDTF">2006-08-16T00:00:00Z</dcterms:created>
  <dcterms:modified xsi:type="dcterms:W3CDTF">2012-09-05T10:31:27Z</dcterms:modified>
</cp:coreProperties>
</file>