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85" r:id="rId2"/>
    <p:sldId id="286" r:id="rId3"/>
    <p:sldId id="258" r:id="rId4"/>
    <p:sldId id="270" r:id="rId5"/>
    <p:sldId id="275" r:id="rId6"/>
    <p:sldId id="283" r:id="rId7"/>
    <p:sldId id="281" r:id="rId8"/>
    <p:sldId id="282" r:id="rId9"/>
    <p:sldId id="28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110"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9</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hlinkClick r:id="rId3"/>
              </a:rPr>
              <a:t>The Capstone</a:t>
            </a:r>
            <a:r>
              <a:rPr lang="en-US" sz="3200" baseline="0" dirty="0" smtClean="0">
                <a:hlinkClick r:id="rId3"/>
              </a:rPr>
              <a:t> Experience</a:t>
            </a:r>
            <a:endParaRPr lang="en-US" sz="320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2-08/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Read Me (Delete this slide.)	(2 of 2)</a:t>
            </a:r>
            <a:endParaRPr lang="en-US" dirty="0" smtClean="0"/>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October 15, 2012.</a:t>
            </a:r>
          </a:p>
          <a:p>
            <a:pPr lvl="1"/>
            <a:r>
              <a:rPr lang="en-US" dirty="0" smtClean="0"/>
              <a:t>The order of the presentations will be posted on our </a:t>
            </a:r>
            <a:r>
              <a:rPr lang="en-US" dirty="0" smtClean="0">
                <a:hlinkClick r:id="rId2"/>
              </a:rPr>
              <a:t>All-Hands Meetings</a:t>
            </a:r>
            <a:r>
              <a:rPr lang="en-US" dirty="0" smtClean="0"/>
              <a:t> page in the afternoon or evening of the day before the first day scheduled for presentations.</a:t>
            </a:r>
          </a:p>
          <a:p>
            <a:pPr lvl="1"/>
            <a:r>
              <a:rPr lang="en-US" dirty="0" smtClean="0"/>
              <a:t>Email your presentation to </a:t>
            </a:r>
            <a:r>
              <a:rPr lang="en-US" dirty="0" smtClean="0">
                <a:hlinkClick r:id="rId3"/>
              </a:rPr>
              <a:t>Dr. D.</a:t>
            </a:r>
            <a:r>
              <a:rPr lang="en-US" dirty="0" smtClean="0"/>
              <a:t> by midnight, Sunday, October 14, 2012.</a:t>
            </a:r>
          </a:p>
          <a:p>
            <a:pPr lvl="1"/>
            <a:r>
              <a:rPr lang="en-US" dirty="0" smtClean="0"/>
              <a:t>For subject, use “Team  &lt;Team Name&gt;: Alpha Presentation” as in “Team Boeing: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Fall 2012</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65215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565</Words>
  <Application>Microsoft Office PowerPoint</Application>
  <PresentationFormat>On-screen Show (4:3)</PresentationFormat>
  <Paragraphs>96</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wrd</cp:lastModifiedBy>
  <cp:revision>72</cp:revision>
  <dcterms:created xsi:type="dcterms:W3CDTF">2006-08-16T00:00:00Z</dcterms:created>
  <dcterms:modified xsi:type="dcterms:W3CDTF">2012-10-01T15:04:11Z</dcterms:modified>
</cp:coreProperties>
</file>