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8" r:id="rId3"/>
    <p:sldId id="260" r:id="rId4"/>
    <p:sldId id="261" r:id="rId5"/>
    <p:sldId id="262" r:id="rId6"/>
    <p:sldId id="273" r:id="rId7"/>
    <p:sldId id="263" r:id="rId8"/>
    <p:sldId id="274" r:id="rId9"/>
    <p:sldId id="275" r:id="rId10"/>
    <p:sldId id="264" r:id="rId11"/>
    <p:sldId id="265" r:id="rId12"/>
    <p:sldId id="272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20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2-01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pstone.cse.msu.edu/2012-01/schedules/all-hands-meetings/" TargetMode="External"/><Relationship Id="rId2" Type="http://schemas.openxmlformats.org/officeDocument/2006/relationships/hyperlink" Target="http://www.capstone.cse.msu.edu/2012-01/proje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yksen@cse.msu.edu?subject=Team%20%3cCompany%20Name%3e%20Project%20Pla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 Me (Delete this slide.)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 as found on the </a:t>
            </a:r>
            <a:r>
              <a:rPr lang="en-US" dirty="0" smtClean="0">
                <a:hlinkClick r:id="rId2"/>
              </a:rPr>
              <a:t>course web site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but keep in mind that your presentation time is limited strictly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Ford Project Plan”.</a:t>
            </a:r>
          </a:p>
          <a:p>
            <a:pPr lvl="1"/>
            <a:r>
              <a:rPr lang="en-US" dirty="0" smtClean="0"/>
              <a:t>Delete the example System Architecture slides and this Read Me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three meetings, all teams must be prepared to present on the first day scheduled, Monday, January 30.</a:t>
            </a:r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3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4"/>
              </a:rPr>
              <a:t>Dr. D.</a:t>
            </a:r>
            <a:r>
              <a:rPr lang="en-US" dirty="0" smtClean="0"/>
              <a:t> by midnight, Sunday, January 29.</a:t>
            </a:r>
          </a:p>
          <a:p>
            <a:pPr lvl="1"/>
            <a:r>
              <a:rPr lang="en-US" dirty="0" smtClean="0"/>
              <a:t>For subject, use “Team  &lt;Company Name&gt;: Project Plan” as in “Team Boeing: Project Plan”.</a:t>
            </a:r>
          </a:p>
          <a:p>
            <a:pPr lvl="1"/>
            <a:r>
              <a:rPr lang="en-US" dirty="0" smtClean="0"/>
              <a:t>Attach the Word source file named “team-&lt;company-name&gt;-project-plan.doc” as in “team-ge-aviation-project-plan.doc”.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“team-&lt;company-name&gt;-project-plan-presentation.ppt” as in “team-motorola-mobility-project-plan-presentation.ppt”.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1905000"/>
            <a:ext cx="8426450" cy="439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783623"/>
              </p:ext>
            </p:extLst>
          </p:nvPr>
        </p:nvGraphicFramePr>
        <p:xfrm>
          <a:off x="990600" y="1846262"/>
          <a:ext cx="7696200" cy="562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Visio" r:id="rId4" imgW="7122595" imgH="5202406" progId="Visio.Drawing.11">
                  <p:embed/>
                </p:oleObj>
              </mc:Choice>
              <mc:Fallback>
                <p:oleObj name="Visio" r:id="rId4" imgW="7122595" imgH="520240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46262"/>
                        <a:ext cx="7696200" cy="562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Hardware Platforms</a:t>
            </a:r>
          </a:p>
          <a:p>
            <a:pPr lvl="1"/>
            <a:r>
              <a:rPr lang="en-US" smtClean="0"/>
              <a:t>Point 1</a:t>
            </a:r>
          </a:p>
          <a:p>
            <a:pPr lvl="1"/>
            <a:r>
              <a:rPr lang="en-US" smtClean="0"/>
              <a:t>Point 2</a:t>
            </a:r>
          </a:p>
          <a:p>
            <a:pPr lvl="1"/>
            <a:r>
              <a:rPr lang="en-US" smtClean="0"/>
              <a:t>Point 3</a:t>
            </a:r>
          </a:p>
          <a:p>
            <a:pPr lvl="1"/>
            <a:r>
              <a:rPr lang="en-US" smtClean="0"/>
              <a:t>Etc…</a:t>
            </a:r>
          </a:p>
          <a:p>
            <a:r>
              <a:rPr lang="en-US" smtClean="0"/>
              <a:t>Software Platforms / Technologies</a:t>
            </a:r>
          </a:p>
          <a:p>
            <a:pPr lvl="1"/>
            <a:r>
              <a:rPr lang="en-US" smtClean="0"/>
              <a:t>Point 1</a:t>
            </a:r>
          </a:p>
          <a:p>
            <a:pPr lvl="1"/>
            <a:r>
              <a:rPr lang="en-US" smtClean="0"/>
              <a:t>Point 2</a:t>
            </a:r>
          </a:p>
          <a:p>
            <a:pPr lvl="1"/>
            <a:r>
              <a:rPr lang="en-US" smtClean="0"/>
              <a:t>Point 3</a:t>
            </a:r>
          </a:p>
          <a:p>
            <a:pPr lvl="1"/>
            <a:r>
              <a:rPr lang="en-US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Risk 1</a:t>
            </a:r>
          </a:p>
          <a:p>
            <a:r>
              <a:rPr lang="en-US" smtClean="0"/>
              <a:t>Risk 2</a:t>
            </a:r>
          </a:p>
          <a:p>
            <a:r>
              <a:rPr lang="en-US" smtClean="0"/>
              <a:t>Risk 3</a:t>
            </a:r>
          </a:p>
          <a:p>
            <a:r>
              <a:rPr lang="en-US" smtClean="0"/>
              <a:t>Risk 4</a:t>
            </a:r>
          </a:p>
          <a:p>
            <a:r>
              <a:rPr lang="en-US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1</a:t>
            </a:r>
          </a:p>
          <a:p>
            <a:r>
              <a:rPr lang="en-US" dirty="0" smtClean="0"/>
              <a:t>Point 2</a:t>
            </a:r>
          </a:p>
          <a:p>
            <a:r>
              <a:rPr lang="en-US" dirty="0" smtClean="0"/>
              <a:t>Point 3</a:t>
            </a:r>
          </a:p>
          <a:p>
            <a:r>
              <a:rPr lang="en-US" dirty="0" smtClean="0"/>
              <a:t>Etc…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</a:t>
            </a:r>
            <a:r>
              <a:rPr lang="en-US" dirty="0" smtClean="0"/>
              <a:t>Mockup: &lt;Title&gt;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</a:t>
            </a:r>
            <a:r>
              <a:rPr lang="en-US" dirty="0" smtClean="0"/>
              <a:t>Mockup: &lt;Title&gt;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</a:t>
            </a:r>
            <a:r>
              <a:rPr lang="en-US" dirty="0" smtClean="0"/>
              <a:t>Mockups: iPhone Interface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2133600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2144713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57400"/>
            <a:ext cx="2133600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7" name="Picture 7" descr="https://lh5.googleusercontent.com/I5sTZXYXPJ9WYGWxhD0TcjomvlPqtjthsgFZmgTF3wLec4dmXK_AMh4CoEAyXbWSKCgVPUHv_GqaFCHNogswPH8nvK6Qhb84VGO3bpUXIPgHFQDtn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71788"/>
            <a:ext cx="1828800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</a:t>
            </a:r>
            <a:r>
              <a:rPr lang="en-US" dirty="0" smtClean="0"/>
              <a:t>Mockup: Home Page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486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893</Words>
  <Application>Microsoft Office PowerPoint</Application>
  <PresentationFormat>On-screen Show (4:3)</PresentationFormat>
  <Paragraphs>173</Paragraphs>
  <Slides>16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Visio</vt:lpstr>
      <vt:lpstr>Read Me (Delete this slide.)</vt:lpstr>
      <vt:lpstr>Project Plan &lt;Project Title 36pt&gt;</vt:lpstr>
      <vt:lpstr>Project Overview</vt:lpstr>
      <vt:lpstr>Functional Specifications</vt:lpstr>
      <vt:lpstr>Design Specifications</vt:lpstr>
      <vt:lpstr>Screen Mockup: &lt;Title&gt;</vt:lpstr>
      <vt:lpstr>Screen Mockup: &lt;Title&gt;</vt:lpstr>
      <vt:lpstr>Screen Mockups: iPhone Interface</vt:lpstr>
      <vt:lpstr>Screen Mockup: Home Page</vt:lpstr>
      <vt:lpstr>Technical Specifications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Wayne Dyksen</cp:lastModifiedBy>
  <cp:revision>57</cp:revision>
  <dcterms:created xsi:type="dcterms:W3CDTF">2006-08-16T00:00:00Z</dcterms:created>
  <dcterms:modified xsi:type="dcterms:W3CDTF">2012-01-14T15:45:53Z</dcterms:modified>
</cp:coreProperties>
</file>