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85" r:id="rId2"/>
    <p:sldId id="286" r:id="rId3"/>
    <p:sldId id="258" r:id="rId4"/>
    <p:sldId id="270" r:id="rId5"/>
    <p:sldId id="275" r:id="rId6"/>
    <p:sldId id="283" r:id="rId7"/>
    <p:sldId id="281" r:id="rId8"/>
    <p:sldId id="282" r:id="rId9"/>
    <p:sldId id="28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3" d="100"/>
          <a:sy n="123" d="100"/>
        </p:scale>
        <p:origin x="-118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&lt;Team Name&gt;</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smtClean="0"/>
              <a:t>Alpha Presentation </a:t>
            </a:r>
          </a:p>
          <a:p>
            <a:r>
              <a:rPr lang="en-US" sz="1100" smtClean="0"/>
              <a:t>&lt;Project Title&gt;</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&lt;Team Name&gt;</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Alpha Presentation &lt;Project Title&gt;</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&lt;Team Name&gt;</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Alpha Presentation &lt;Project Title&gt;</a:t>
            </a:r>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3</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5</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9</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hlinkClick r:id="rId3"/>
              </a:rPr>
              <a:t>The Capstone</a:t>
            </a:r>
            <a:r>
              <a:rPr lang="en-US" sz="3200" baseline="0" dirty="0" smtClean="0">
                <a:hlinkClick r:id="rId3"/>
              </a:rPr>
              <a:t> Experience</a:t>
            </a:r>
            <a:endParaRPr lang="en-US" sz="3200"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&lt;Team Name&gt; Alpha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&lt;Team Name&gt; Alpha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1-08/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(1 of 2)</a:t>
            </a:r>
          </a:p>
        </p:txBody>
      </p:sp>
      <p:sp>
        <p:nvSpPr>
          <p:cNvPr id="3075" name="Content Placeholder 2"/>
          <p:cNvSpPr>
            <a:spLocks noGrp="1"/>
          </p:cNvSpPr>
          <p:nvPr>
            <p:ph idx="1"/>
          </p:nvPr>
        </p:nvSpPr>
        <p:spPr/>
        <p:txBody>
          <a:bodyPr>
            <a:normAutofit fontScale="40000" lnSpcReduction="20000"/>
          </a:bodyPr>
          <a:lstStyle/>
          <a:p>
            <a:r>
              <a:rPr lang="en-US" dirty="0" smtClean="0"/>
              <a:t>Presenting</a:t>
            </a:r>
          </a:p>
          <a:p>
            <a:pPr lvl="1"/>
            <a:r>
              <a:rPr lang="en-US" dirty="0" smtClean="0"/>
              <a:t>The purpose of the alpha presentation is to demonstrate the alpha 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a:t>
            </a:r>
            <a:r>
              <a:rPr lang="en-US" dirty="0"/>
              <a:t>,</a:t>
            </a:r>
            <a:r>
              <a:rPr lang="en-US" dirty="0" smtClean="0"/>
              <a:t> and delivering it to your client on time.</a:t>
            </a:r>
          </a:p>
          <a:p>
            <a:pPr lvl="1"/>
            <a:r>
              <a:rPr lang="en-US" dirty="0" smtClean="0"/>
              <a:t>The time limit for your presentation is 15 minutes, which will be strictly enforced. Practice your presentation to ensure that you will finish within the allotted time.</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a:t>
            </a:r>
          </a:p>
          <a:p>
            <a:pPr lvl="2"/>
            <a:r>
              <a:rPr lang="en-US" dirty="0" smtClean="0"/>
              <a:t>Very Brief Review of System Architecture</a:t>
            </a:r>
          </a:p>
          <a:p>
            <a:pPr lvl="2"/>
            <a:r>
              <a:rPr lang="en-US" dirty="0" smtClean="0"/>
              <a:t>Software Demonstration (Skipping Some or All of the Screen Shot Slides)</a:t>
            </a:r>
          </a:p>
          <a:p>
            <a:pPr lvl="2"/>
            <a:r>
              <a:rPr lang="en-US" dirty="0" smtClean="0"/>
              <a:t>Brief Summary of What’s left to do?</a:t>
            </a:r>
          </a:p>
          <a:p>
            <a:pPr lvl="1"/>
            <a:r>
              <a:rPr lang="en-US" dirty="0" smtClean="0"/>
              <a:t>Your software demonstration should</a:t>
            </a:r>
          </a:p>
          <a:p>
            <a:pPr lvl="2"/>
            <a:r>
              <a:rPr lang="en-US" dirty="0" smtClean="0"/>
              <a:t>be rehearsed,</a:t>
            </a:r>
          </a:p>
          <a:p>
            <a:pPr lvl="2"/>
            <a:r>
              <a:rPr lang="en-US" dirty="0" smtClean="0"/>
              <a:t>flow, and</a:t>
            </a:r>
          </a:p>
          <a:p>
            <a:pPr lvl="2"/>
            <a:r>
              <a:rPr lang="en-US" dirty="0" smtClean="0"/>
              <a:t>demonstrate the main features of your software, possibly demonstrating some use cases.</a:t>
            </a:r>
          </a:p>
          <a:p>
            <a:pPr lvl="1"/>
            <a:r>
              <a:rPr lang="en-US" dirty="0" smtClean="0"/>
              <a:t>All team members are required to dress business casual on the day of your presentation.</a:t>
            </a:r>
          </a:p>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Include actual screen shots (i.e., not mockups), replacing &lt;Title of Screen Shot&gt;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of them during your presentation by making them hidden slides.</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398550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(2 of 2)</a:t>
            </a:r>
          </a:p>
        </p:txBody>
      </p:sp>
      <p:sp>
        <p:nvSpPr>
          <p:cNvPr id="3075" name="Content Placeholder 2"/>
          <p:cNvSpPr>
            <a:spLocks noGrp="1"/>
          </p:cNvSpPr>
          <p:nvPr>
            <p:ph idx="1"/>
          </p:nvPr>
        </p:nvSpPr>
        <p:spPr>
          <a:xfrm>
            <a:off x="457200" y="1600201"/>
            <a:ext cx="8229600" cy="3124199"/>
          </a:xfrm>
        </p:spPr>
        <p:txBody>
          <a:bodyPr>
            <a:normAutofit fontScale="47500" lnSpcReduction="20000"/>
          </a:bodyPr>
          <a:lstStyle/>
          <a:p>
            <a:r>
              <a:rPr lang="en-US" dirty="0" smtClean="0"/>
              <a:t>Required Template</a:t>
            </a:r>
          </a:p>
          <a:p>
            <a:pPr lvl="1"/>
            <a:r>
              <a:rPr lang="en-US" dirty="0" smtClean="0"/>
              <a:t>Do not edit the Slide Masters.</a:t>
            </a:r>
          </a:p>
          <a:p>
            <a:pPr lvl="1"/>
            <a:r>
              <a:rPr lang="en-US" dirty="0" smtClean="0"/>
              <a:t>Edit the slide center footer (Insert &gt; Header &amp; Footer), changing &lt;Team Name&gt; in the footer to your team name.</a:t>
            </a:r>
          </a:p>
          <a:p>
            <a:pPr lvl="1"/>
            <a:r>
              <a:rPr lang="en-US" dirty="0" smtClean="0"/>
              <a:t>Edit the Handout Master (6 Slides Per Page) as follows.</a:t>
            </a:r>
          </a:p>
          <a:p>
            <a:pPr lvl="2"/>
            <a:r>
              <a:rPr lang="en-US" dirty="0" smtClean="0"/>
              <a:t>In the left header, change &lt;Team Name&gt; to your team name.</a:t>
            </a:r>
          </a:p>
          <a:p>
            <a:pPr lvl="2"/>
            <a:r>
              <a:rPr lang="en-US" dirty="0" smtClean="0"/>
              <a:t>In the right footer, change &lt;Project Title&gt; to your project title.</a:t>
            </a:r>
          </a:p>
          <a:p>
            <a:pPr lvl="1"/>
            <a:r>
              <a:rPr lang="en-US" dirty="0" smtClean="0"/>
              <a:t>Do not change the organization of slides. </a:t>
            </a:r>
          </a:p>
          <a:p>
            <a:r>
              <a:rPr lang="en-US" dirty="0"/>
              <a:t>Submission</a:t>
            </a:r>
          </a:p>
          <a:p>
            <a:pPr lvl="1"/>
            <a:r>
              <a:rPr lang="en-US" dirty="0"/>
              <a:t>Although the presentations are scheduled over the course of four meetings, all teams must be prepared to present on the first day scheduled, Monday, </a:t>
            </a:r>
            <a:r>
              <a:rPr lang="en-US" dirty="0" smtClean="0"/>
              <a:t>February 20, 2012.</a:t>
            </a:r>
            <a:endParaRPr lang="en-US" dirty="0"/>
          </a:p>
          <a:p>
            <a:pPr lvl="1"/>
            <a:r>
              <a:rPr lang="en-US" dirty="0"/>
              <a:t>The order of the presentations will be posted on our </a:t>
            </a:r>
            <a:r>
              <a:rPr lang="en-US" dirty="0">
                <a:hlinkClick r:id="rId2"/>
              </a:rPr>
              <a:t>All-Hands Meetings</a:t>
            </a:r>
            <a:r>
              <a:rPr lang="en-US" dirty="0"/>
              <a:t> page in the afternoon or evening of the day before the first day scheduled for presentations.</a:t>
            </a:r>
          </a:p>
          <a:p>
            <a:pPr lvl="1"/>
            <a:r>
              <a:rPr lang="en-US" dirty="0"/>
              <a:t>Email your presentation to </a:t>
            </a:r>
            <a:r>
              <a:rPr lang="en-US" dirty="0">
                <a:hlinkClick r:id="rId3"/>
              </a:rPr>
              <a:t>Dr. D.</a:t>
            </a:r>
            <a:r>
              <a:rPr lang="en-US" dirty="0"/>
              <a:t> by midnight, Sunday, </a:t>
            </a:r>
            <a:r>
              <a:rPr lang="en-US" dirty="0" smtClean="0"/>
              <a:t>February 19, 2012.</a:t>
            </a:r>
            <a:endParaRPr lang="en-US" dirty="0"/>
          </a:p>
          <a:p>
            <a:pPr lvl="1"/>
            <a:r>
              <a:rPr lang="en-US" dirty="0"/>
              <a:t>For subject, use “Team  </a:t>
            </a:r>
            <a:r>
              <a:rPr lang="en-US" dirty="0" smtClean="0"/>
              <a:t>&lt;Team Name</a:t>
            </a:r>
            <a:r>
              <a:rPr lang="en-US" dirty="0"/>
              <a:t>&gt;: Alpha Presentation” as in “Team </a:t>
            </a:r>
            <a:r>
              <a:rPr lang="en-US" dirty="0" smtClean="0"/>
              <a:t>Boeing: </a:t>
            </a:r>
            <a:r>
              <a:rPr lang="en-US" dirty="0"/>
              <a:t>Alpha Presentation”.</a:t>
            </a:r>
          </a:p>
          <a:p>
            <a:pPr lvl="1"/>
            <a:r>
              <a:rPr lang="en-US" dirty="0"/>
              <a:t>Attach the PowerPoint source file named “team-</a:t>
            </a:r>
            <a:r>
              <a:rPr lang="en-US" dirty="0" smtClean="0"/>
              <a:t>&lt;team-name</a:t>
            </a:r>
            <a:r>
              <a:rPr lang="en-US" dirty="0"/>
              <a:t>&gt;-alpha-presentation.ppt” as in “team-urban-science-alpha-presentation.ppt”.</a:t>
            </a:r>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63606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t>Alpha Presentation</a:t>
            </a:r>
            <a:br>
              <a:rPr lang="en-US" dirty="0" smtClean="0"/>
            </a:br>
            <a:r>
              <a:rPr lang="en-US" sz="3600" dirty="0" smtClean="0"/>
              <a:t>&lt;Project Title 36pt&gt;</a:t>
            </a:r>
          </a:p>
        </p:txBody>
      </p:sp>
      <p:sp>
        <p:nvSpPr>
          <p:cNvPr id="3" name="Subtitle 2"/>
          <p:cNvSpPr>
            <a:spLocks noGrp="1"/>
          </p:cNvSpPr>
          <p:nvPr>
            <p:ph type="subTitle" idx="1"/>
          </p:nvPr>
        </p:nvSpPr>
        <p:spPr/>
        <p:txBody>
          <a:bodyPr/>
          <a:lstStyle/>
          <a:p>
            <a:r>
              <a:rPr lang="en-US" sz="2400" dirty="0" smtClean="0">
                <a:solidFill>
                  <a:srgbClr val="18453B"/>
                </a:solidFill>
              </a:rPr>
              <a:t>Team &lt;Team Name 24pt&gt;</a:t>
            </a:r>
          </a:p>
          <a:p>
            <a:pPr>
              <a:spcBef>
                <a:spcPts val="600"/>
              </a:spcBef>
            </a:pPr>
            <a:r>
              <a:rPr lang="en-US" dirty="0" smtClean="0">
                <a:solidFill>
                  <a:srgbClr val="18453B"/>
                </a:solidFill>
              </a:rPr>
              <a:t>&lt;Team Member 1 16pt&gt;</a:t>
            </a:r>
          </a:p>
          <a:p>
            <a:r>
              <a:rPr lang="en-US" dirty="0" smtClean="0">
                <a:solidFill>
                  <a:srgbClr val="18453B"/>
                </a:solidFill>
              </a:rPr>
              <a:t>&lt;Team Member </a:t>
            </a:r>
            <a:r>
              <a:rPr lang="en-US" dirty="0">
                <a:solidFill>
                  <a:srgbClr val="18453B"/>
                </a:solidFill>
              </a:rPr>
              <a:t>2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3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4 </a:t>
            </a:r>
            <a:r>
              <a:rPr lang="en-US" dirty="0" smtClean="0">
                <a:solidFill>
                  <a:srgbClr val="18453B"/>
                </a:solidFill>
              </a:rPr>
              <a:t>16pt&gt;</a:t>
            </a:r>
          </a:p>
          <a:p>
            <a:pPr>
              <a:spcBef>
                <a:spcPts val="600"/>
              </a:spcBef>
            </a:pPr>
            <a:r>
              <a:rPr lang="en-US" dirty="0" smtClean="0"/>
              <a:t>Department of Computer Science and Engineering</a:t>
            </a:r>
          </a:p>
          <a:p>
            <a:r>
              <a:rPr lang="en-US" dirty="0" smtClean="0"/>
              <a:t>Michigan State University</a:t>
            </a:r>
          </a:p>
          <a:p>
            <a:pPr>
              <a:spcBef>
                <a:spcPts val="600"/>
              </a:spcBef>
            </a:pPr>
            <a:r>
              <a:rPr lang="en-US" dirty="0" smtClean="0"/>
              <a:t>Spring 2012</a:t>
            </a:r>
            <a:endParaRPr lang="en-US" dirty="0"/>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Project Overview</a:t>
            </a:r>
          </a:p>
        </p:txBody>
      </p:sp>
      <p:sp>
        <p:nvSpPr>
          <p:cNvPr id="6147" name="Content Placeholder 2"/>
          <p:cNvSpPr>
            <a:spLocks noGrp="1"/>
          </p:cNvSpPr>
          <p:nvPr>
            <p:ph idx="1"/>
          </p:nvPr>
        </p:nvSpPr>
        <p:spPr/>
        <p:txBody>
          <a:bodyPr/>
          <a:lstStyle/>
          <a:p>
            <a:r>
              <a:rPr lang="en-US" dirty="0" smtClean="0"/>
              <a:t>Point 1</a:t>
            </a:r>
          </a:p>
          <a:p>
            <a:r>
              <a:rPr lang="en-US" dirty="0" smtClean="0"/>
              <a:t>Point 2</a:t>
            </a:r>
          </a:p>
          <a:p>
            <a:r>
              <a:rPr lang="en-US" dirty="0" smtClean="0"/>
              <a:t>Point 3</a:t>
            </a:r>
          </a:p>
          <a:p>
            <a:r>
              <a:rPr lang="en-US" dirty="0" smtClean="0"/>
              <a:t>Etc…</a:t>
            </a:r>
          </a:p>
          <a:p>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dirty="0" smtClean="0"/>
              <a:t>System Architecture</a:t>
            </a:r>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785345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187017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&lt;Title of Screen </a:t>
            </a:r>
            <a:r>
              <a:rPr lang="en-US" smtClean="0"/>
              <a:t>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65215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What’s left to do?</a:t>
            </a:r>
          </a:p>
        </p:txBody>
      </p:sp>
      <p:sp>
        <p:nvSpPr>
          <p:cNvPr id="14340" name="Rectangle 5"/>
          <p:cNvSpPr>
            <a:spLocks noGrp="1" noChangeArrowheads="1"/>
          </p:cNvSpPr>
          <p:nvPr>
            <p:ph type="body" idx="1"/>
          </p:nvPr>
        </p:nvSpPr>
        <p:spPr/>
        <p:txBody>
          <a:bodyPr/>
          <a:lstStyle/>
          <a:p>
            <a:r>
              <a:rPr lang="en-US" dirty="0" smtClean="0"/>
              <a:t>Thing 1</a:t>
            </a:r>
          </a:p>
          <a:p>
            <a:r>
              <a:rPr lang="en-US" dirty="0" smtClean="0"/>
              <a:t>Thing 2</a:t>
            </a:r>
          </a:p>
          <a:p>
            <a:r>
              <a:rPr lang="en-US" dirty="0" smtClean="0"/>
              <a:t>Thing 3</a:t>
            </a:r>
          </a:p>
          <a:p>
            <a:r>
              <a:rPr lang="en-US" dirty="0" smtClean="0"/>
              <a:t>Thing 4</a:t>
            </a:r>
          </a:p>
          <a:p>
            <a:r>
              <a:rPr lang="en-US" dirty="0" smtClean="0"/>
              <a:t>Etc…</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728155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TotalTime>
  <Words>565</Words>
  <Application>Microsoft Office PowerPoint</Application>
  <PresentationFormat>On-screen Show (4:3)</PresentationFormat>
  <Paragraphs>96</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Read Me (Delete this slide.) (1 of 2)</vt:lpstr>
      <vt:lpstr>Read Me (Delete this slide.) (2 of 2)</vt:lpstr>
      <vt:lpstr>Alpha Presentation &lt;Project Title 36pt&gt;</vt:lpstr>
      <vt:lpstr>Project Overview</vt:lpstr>
      <vt:lpstr>System Architecture</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Wayne Dyksen</cp:lastModifiedBy>
  <cp:revision>71</cp:revision>
  <dcterms:created xsi:type="dcterms:W3CDTF">2006-08-16T00:00:00Z</dcterms:created>
  <dcterms:modified xsi:type="dcterms:W3CDTF">2012-02-07T00:20:39Z</dcterms:modified>
</cp:coreProperties>
</file>