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8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47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mtClean="0">
                <a:hlinkClick r:id="rId3"/>
              </a:rPr>
              <a:t>The Capstone</a:t>
            </a:r>
            <a:r>
              <a:rPr lang="en-US" sz="3200" baseline="0" smtClean="0">
                <a:hlinkClick r:id="rId3"/>
              </a:rPr>
              <a:t> Experience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09/14: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midnight, Tuesday, September 13.</a:t>
            </a:r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</a:t>
            </a:r>
            <a:r>
              <a:rPr lang="en-US" smtClean="0"/>
              <a:t>&gt;-</a:t>
            </a:r>
            <a:r>
              <a:rPr lang="en-US" smtClean="0"/>
              <a:t>status-report-presentation.ppt</a:t>
            </a:r>
            <a:r>
              <a:rPr lang="en-US" dirty="0" smtClean="0"/>
              <a:t>” as </a:t>
            </a:r>
            <a:r>
              <a:rPr lang="en-US" smtClean="0"/>
              <a:t>in </a:t>
            </a:r>
            <a:r>
              <a:rPr lang="en-US" smtClean="0"/>
              <a:t>team-auto-owners-status-report-presentation.ppt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396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09/14: Team Status Reports 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Wayne Dyksen</cp:lastModifiedBy>
  <cp:revision>55</cp:revision>
  <dcterms:created xsi:type="dcterms:W3CDTF">2006-08-16T00:00:00Z</dcterms:created>
  <dcterms:modified xsi:type="dcterms:W3CDTF">2011-09-07T13:45:24Z</dcterms:modified>
</cp:coreProperties>
</file>