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58" r:id="rId3"/>
    <p:sldId id="260" r:id="rId4"/>
    <p:sldId id="261" r:id="rId5"/>
    <p:sldId id="262" r:id="rId6"/>
    <p:sldId id="273" r:id="rId7"/>
    <p:sldId id="263" r:id="rId8"/>
    <p:sldId id="274" r:id="rId9"/>
    <p:sldId id="275" r:id="rId10"/>
    <p:sldId id="264" r:id="rId11"/>
    <p:sldId id="265" r:id="rId12"/>
    <p:sldId id="272" r:id="rId13"/>
    <p:sldId id="271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453B"/>
    <a:srgbClr val="A5B6AE"/>
    <a:srgbClr val="004639"/>
    <a:srgbClr val="004F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2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147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ader Placeholder 1"/>
          <p:cNvSpPr>
            <a:spLocks noGrp="1"/>
          </p:cNvSpPr>
          <p:nvPr>
            <p:ph type="hdr" sz="quarter"/>
          </p:nvPr>
        </p:nvSpPr>
        <p:spPr>
          <a:xfrm>
            <a:off x="762000" y="0"/>
            <a:ext cx="2462149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r>
              <a:rPr lang="en-US" sz="1100" dirty="0" smtClean="0"/>
              <a:t>The Capstone Experience</a:t>
            </a:r>
            <a:endParaRPr lang="en-US" sz="1100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576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r>
              <a:rPr lang="en-US" sz="1100" dirty="0" smtClean="0"/>
              <a:t>Project Plan</a:t>
            </a:r>
            <a:endParaRPr lang="en-US" sz="11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57300" y="868680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100" dirty="0" smtClean="0"/>
              <a:t>Team &lt;Company Name&gt;</a:t>
            </a:r>
          </a:p>
          <a:p>
            <a:r>
              <a:rPr lang="en-US" sz="1100" dirty="0" smtClean="0"/>
              <a:t>&lt;Project Title&gt;</a:t>
            </a:r>
            <a:endParaRPr lang="en-US" sz="1100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236025" y="8686800"/>
            <a:ext cx="41148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algn="ctr"/>
            <a:fld id="{BC063519-4DA7-4D19-AE44-3089EA69C7DF}" type="slidenum">
              <a:rPr lang="en-US" smtClean="0"/>
              <a:pPr algn="ctr"/>
              <a:t>‹#›</a:t>
            </a:fld>
            <a:endParaRPr lang="en-US" dirty="0"/>
          </a:p>
        </p:txBody>
      </p:sp>
      <p:pic>
        <p:nvPicPr>
          <p:cNvPr id="11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70" y="11875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657600" y="8686800"/>
            <a:ext cx="2971800" cy="457200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algn="r"/>
            <a:r>
              <a:rPr lang="en-US" sz="1100" dirty="0" smtClean="0"/>
              <a:t>Michigan State University</a:t>
            </a:r>
          </a:p>
          <a:p>
            <a:pPr algn="r"/>
            <a:r>
              <a:rPr lang="en-US" sz="1100" dirty="0" smtClean="0"/>
              <a:t>East Lansing, Michigan 48824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2</a:t>
            </a:fld>
            <a:endParaRPr lang="en-US" sz="130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Project Plan iSupport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2DD4A9-DFDC-4A71-B544-BFB640AA5CC7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Capstone Experience Computer Science and Engineering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Team Sparrow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11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12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13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E8E47AE-915C-401E-A2FD-EF1EB5C9DCAA}" type="slidenum">
              <a:rPr lang="en-US" sz="1300"/>
              <a:pPr eaLnBrk="1" hangingPunct="1"/>
              <a:t>14</a:t>
            </a:fld>
            <a:endParaRPr lang="en-US" sz="130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76A7B3-E819-4699-86D9-FE8F30934E02}" type="slidenum">
              <a:rPr lang="en-US" sz="1300"/>
              <a:pPr eaLnBrk="1" hangingPunct="1"/>
              <a:t>15</a:t>
            </a:fld>
            <a:endParaRPr lang="en-US" sz="130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CD8F24C-0991-4625-9FDD-BC12DF69D1C4}" type="slidenum">
              <a:rPr lang="en-US" sz="1300"/>
              <a:pPr eaLnBrk="1" hangingPunct="1"/>
              <a:t>16</a:t>
            </a:fld>
            <a:endParaRPr lang="en-US" sz="130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capstone.cse.msu.edu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1676400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3962401"/>
            <a:ext cx="6400800" cy="23622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dirty="0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dirty="0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32252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hlinkClick r:id="rId3"/>
              </a:rPr>
              <a:t>The Capstone</a:t>
            </a:r>
            <a:r>
              <a:rPr lang="en-US" sz="3200" baseline="0" dirty="0" smtClean="0">
                <a:hlinkClick r:id="rId3"/>
              </a:rPr>
              <a:t> Experience</a:t>
            </a:r>
            <a:endParaRPr lang="en-US" sz="3200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0188" indent="-230188">
              <a:defRPr/>
            </a:lvl1pPr>
            <a:lvl2pPr marL="461963" indent="-231775">
              <a:buFont typeface="Wingdings" pitchFamily="2" charset="2"/>
              <a:buChar char="§"/>
              <a:defRPr/>
            </a:lvl2pPr>
            <a:lvl3pPr marL="684213" indent="-222250">
              <a:buFont typeface="Courier New" pitchFamily="49" charset="0"/>
              <a:buChar char="o"/>
              <a:defRPr/>
            </a:lvl3pPr>
            <a:lvl4pPr marL="914400" indent="-230188">
              <a:defRPr/>
            </a:lvl4pPr>
            <a:lvl5pPr marL="1144588" indent="-230188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oject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568325" indent="-112713">
              <a:buFont typeface="Courier New" pitchFamily="49" charset="0"/>
              <a:buChar char="o"/>
              <a:defRPr sz="1200"/>
            </a:lvl3pPr>
            <a:lvl4pPr marL="747713" indent="-166688">
              <a:defRPr sz="1050"/>
            </a:lvl4pPr>
            <a:lvl5pPr marL="914400" indent="-112713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/>
          <a:lstStyle>
            <a:lvl1pPr marL="230188" indent="-230188">
              <a:defRPr sz="2800"/>
            </a:lvl1pPr>
            <a:lvl2pPr marL="461963" indent="-231775">
              <a:buFont typeface="Wingdings" pitchFamily="2" charset="2"/>
              <a:buChar char="§"/>
              <a:defRPr sz="2400"/>
            </a:lvl2pPr>
            <a:lvl3pPr marL="684213" indent="-222250">
              <a:buFont typeface="Courier New" pitchFamily="49" charset="0"/>
              <a:buChar char="o"/>
              <a:defRPr sz="2000"/>
            </a:lvl3pPr>
            <a:lvl4pPr marL="914400" indent="-230188">
              <a:defRPr sz="1800"/>
            </a:lvl4pPr>
            <a:lvl5pPr marL="1144588" indent="-23018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76800"/>
          </a:xfrm>
        </p:spPr>
        <p:txBody>
          <a:bodyPr/>
          <a:lstStyle>
            <a:lvl1pPr marL="342900" indent="-342900">
              <a:def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>
              <a:buFont typeface="Wingdings" pitchFamily="2" charset="2"/>
              <a:buChar char="§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4213" indent="-222250">
              <a:buFont typeface="Courier New" pitchFamily="49" charset="0"/>
              <a:buChar char="o"/>
              <a:defRPr sz="2000"/>
            </a:lvl3pPr>
            <a:lvl4pPr marL="914400" indent="-230188">
              <a:defRPr sz="1800"/>
            </a:lvl4pPr>
            <a:lvl5pPr marL="1144588" indent="-23018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230188" lvl="0" indent="-230188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302125"/>
          </a:xfrm>
        </p:spPr>
        <p:txBody>
          <a:bodyPr/>
          <a:lstStyle>
            <a:lvl1pPr marL="230188" indent="-230188">
              <a:defRPr sz="2400"/>
            </a:lvl1pPr>
            <a:lvl2pPr marL="461963" indent="-231775">
              <a:buFont typeface="Wingdings" pitchFamily="2" charset="2"/>
              <a:buChar char="§"/>
              <a:defRPr sz="2000"/>
            </a:lvl2pPr>
            <a:lvl3pPr marL="684213" indent="-222250">
              <a:buFont typeface="Courier New" pitchFamily="49" charset="0"/>
              <a:buChar char="o"/>
              <a:defRPr sz="1800"/>
            </a:lvl3pPr>
            <a:lvl4pPr marL="914400" indent="-230188">
              <a:defRPr sz="1600"/>
            </a:lvl4pPr>
            <a:lvl5pPr marL="1144588" indent="-230188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302125"/>
          </a:xfrm>
        </p:spPr>
        <p:txBody>
          <a:bodyPr/>
          <a:lstStyle>
            <a:lvl1pPr marL="230188" indent="-230188">
              <a:defRPr sz="2400"/>
            </a:lvl1pPr>
            <a:lvl2pPr marL="461963" indent="-231775">
              <a:buFont typeface="Wingdings" pitchFamily="2" charset="2"/>
              <a:buChar char="§"/>
              <a:defRPr sz="2000"/>
            </a:lvl2pPr>
            <a:lvl3pPr marL="684213" indent="-222250">
              <a:buFont typeface="Courier New" pitchFamily="49" charset="0"/>
              <a:buChar char="o"/>
              <a:defRPr sz="1800"/>
            </a:lvl3pPr>
            <a:lvl4pPr marL="914400" indent="-230188">
              <a:defRPr sz="1600"/>
            </a:lvl4pPr>
            <a:lvl5pPr marL="1144588" indent="-230188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b 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2133600"/>
          </a:xfrm>
        </p:spPr>
        <p:txBody>
          <a:bodyPr>
            <a:noAutofit/>
          </a:bodyPr>
          <a:lstStyle>
            <a:lvl1pPr>
              <a:defRPr sz="7200"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9" descr="D:\Users\wrd\Documents\CSE498\archive\logo\capstone-logo-green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55" y="5943600"/>
            <a:ext cx="1237345" cy="78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457200" y="3429000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3429000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308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0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3" r:id="rId5"/>
    <p:sldLayoutId id="2147483654" r:id="rId6"/>
    <p:sldLayoutId id="2147483655" r:id="rId7"/>
    <p:sldLayoutId id="2147483661" r:id="rId8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apstone.cse.msu.edu/2011-08/schedules/all-hands-meetings/" TargetMode="External"/><Relationship Id="rId2" Type="http://schemas.openxmlformats.org/officeDocument/2006/relationships/hyperlink" Target="http://www.capstone.cse.msu.edu/2011-01/project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yksen@cse.msu.edu?subject=Team%20%3cCompany%20Name%3e%20Project%20Plan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Read Me (Delete this slide.)</a:t>
            </a:r>
            <a:endParaRPr 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Slide Masters.</a:t>
            </a:r>
          </a:p>
          <a:p>
            <a:pPr lvl="1"/>
            <a:r>
              <a:rPr lang="en-US" dirty="0" smtClean="0"/>
              <a:t>Do edit the Handout Master (6 Slides Per Page)</a:t>
            </a:r>
          </a:p>
          <a:p>
            <a:pPr lvl="2"/>
            <a:r>
              <a:rPr lang="en-US" dirty="0" smtClean="0"/>
              <a:t>In the lower left footer, change &lt;Company Name&gt; to your company name.</a:t>
            </a:r>
          </a:p>
          <a:p>
            <a:pPr lvl="2"/>
            <a:r>
              <a:rPr lang="en-US" dirty="0" smtClean="0"/>
              <a:t>In the lower left footer, change &lt;Project Title&gt; to your project title as found on the </a:t>
            </a:r>
            <a:r>
              <a:rPr lang="en-US" dirty="0" smtClean="0">
                <a:hlinkClick r:id="rId2"/>
              </a:rPr>
              <a:t>course web site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Do not change the organization of slides. </a:t>
            </a:r>
          </a:p>
          <a:p>
            <a:pPr lvl="1"/>
            <a:r>
              <a:rPr lang="en-US" dirty="0" smtClean="0"/>
              <a:t>You may duplicate slides as necessary but keep in mind that your presentation time is limited strictly to 15 minutes.</a:t>
            </a:r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/>
              <a:t>Do not include any company confidential information in your presentation since all presentations will be posted on the web site.</a:t>
            </a:r>
          </a:p>
          <a:p>
            <a:pPr lvl="1"/>
            <a:r>
              <a:rPr lang="en-US" dirty="0" smtClean="0"/>
              <a:t>Submit your presentation to your client for approval at least two working days in advance.</a:t>
            </a:r>
          </a:p>
          <a:p>
            <a:pPr lvl="1"/>
            <a:r>
              <a:rPr lang="en-US" dirty="0" smtClean="0"/>
              <a:t>Throughout the PowerPoint template, replace placeholders &lt;…&gt; with the appropriate information.</a:t>
            </a:r>
          </a:p>
          <a:p>
            <a:pPr lvl="1"/>
            <a:r>
              <a:rPr lang="en-US" dirty="0" smtClean="0"/>
              <a:t>Edit the center footer by clicking the Header &amp; Footer button on the Insert ribbon. Change &lt;Company Name&gt; in the footer to your company name as in “Team Ford Project Plan”.</a:t>
            </a:r>
          </a:p>
          <a:p>
            <a:pPr lvl="1"/>
            <a:r>
              <a:rPr lang="en-US" dirty="0" smtClean="0"/>
              <a:t>Delete the example System Architecture slides and this Read Me slide from your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Although the presentations are scheduled over the course of three meetings, all teams must be prepared to present on the first day scheduled, </a:t>
            </a:r>
            <a:r>
              <a:rPr lang="en-US" dirty="0"/>
              <a:t>Wednesday, September 21.</a:t>
            </a:r>
            <a:endParaRPr lang="en-US" dirty="0" smtClean="0"/>
          </a:p>
          <a:p>
            <a:pPr lvl="1"/>
            <a:r>
              <a:rPr lang="en-US" dirty="0" smtClean="0"/>
              <a:t>The order of the presentations will be posted on our </a:t>
            </a:r>
            <a:r>
              <a:rPr lang="en-US" dirty="0" smtClean="0">
                <a:hlinkClick r:id="rId3"/>
              </a:rPr>
              <a:t>All-Hands Meetings</a:t>
            </a:r>
            <a:r>
              <a:rPr lang="en-US" dirty="0" smtClean="0"/>
              <a:t> page in the afternoon or evening of the day before the first day scheduled for presentations.</a:t>
            </a:r>
          </a:p>
          <a:p>
            <a:pPr lvl="1"/>
            <a:r>
              <a:rPr lang="en-US" dirty="0" smtClean="0"/>
              <a:t>The time limit for your presentation is 15 minutes, which will be strictly enforced. Practice your presentation to ensure that you will finish within the allotted time.</a:t>
            </a:r>
          </a:p>
          <a:p>
            <a:pPr lvl="1"/>
            <a:r>
              <a:rPr lang="en-US" dirty="0" smtClean="0"/>
              <a:t>All team members are required to dress business casual on the day of your presentation.</a:t>
            </a:r>
          </a:p>
          <a:p>
            <a:pPr lvl="1"/>
            <a:r>
              <a:rPr lang="en-US" dirty="0" smtClean="0"/>
              <a:t>“Formal” team photos of the presenting teams will be taken in the Capstone Lab immediately following these all-hands meetings.</a:t>
            </a:r>
          </a:p>
          <a:p>
            <a:r>
              <a:rPr lang="en-US" dirty="0" smtClean="0"/>
              <a:t>Submission</a:t>
            </a:r>
          </a:p>
          <a:p>
            <a:pPr lvl="1"/>
            <a:r>
              <a:rPr lang="en-US" dirty="0" smtClean="0"/>
              <a:t>Email both the project plan document and presentation to </a:t>
            </a:r>
            <a:r>
              <a:rPr lang="en-US" dirty="0" smtClean="0">
                <a:hlinkClick r:id="rId4"/>
              </a:rPr>
              <a:t>Dr. D.</a:t>
            </a:r>
            <a:r>
              <a:rPr lang="en-US" dirty="0" smtClean="0"/>
              <a:t> by noon, Wednesday, September 21.</a:t>
            </a:r>
          </a:p>
          <a:p>
            <a:pPr lvl="1"/>
            <a:r>
              <a:rPr lang="en-US" dirty="0" smtClean="0"/>
              <a:t>For subject, use “Team  &lt;Company Name&gt;: Project Plan” as in “Team Boeing: Project Plan”.</a:t>
            </a:r>
          </a:p>
          <a:p>
            <a:pPr lvl="1"/>
            <a:r>
              <a:rPr lang="en-US" dirty="0" smtClean="0"/>
              <a:t>Attach the Word source file named “team-&lt;company-name&gt;-project-plan.doc” as in “team-ge-aviation-project-plan.doc”.</a:t>
            </a:r>
          </a:p>
          <a:p>
            <a:pPr lvl="1"/>
            <a:r>
              <a:rPr lang="en-US" dirty="0" smtClean="0"/>
              <a:t>Attach the PowerPoint source file named “team-&lt;company-name&gt;-project-plan-presentation.ppt” as in “team-motorola-mobility-project-plan-presentation.ppt”.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78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Technical Specifications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Point 1</a:t>
            </a:r>
          </a:p>
          <a:p>
            <a:r>
              <a:rPr lang="en-US" smtClean="0"/>
              <a:t>Point 2</a:t>
            </a:r>
          </a:p>
          <a:p>
            <a:r>
              <a:rPr lang="en-US" smtClean="0"/>
              <a:t>Point 3</a:t>
            </a:r>
          </a:p>
          <a:p>
            <a:r>
              <a:rPr lang="en-US" smtClean="0"/>
              <a:t>Etc…</a:t>
            </a:r>
          </a:p>
          <a:p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7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67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1905000"/>
            <a:ext cx="8426450" cy="439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791200" y="4572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Example System Architecture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65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91200" y="4572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Example System Architecture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783623"/>
              </p:ext>
            </p:extLst>
          </p:nvPr>
        </p:nvGraphicFramePr>
        <p:xfrm>
          <a:off x="990600" y="1846262"/>
          <a:ext cx="7696200" cy="562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Visio" r:id="rId4" imgW="7122595" imgH="5202406" progId="Visio.Drawing.11">
                  <p:embed/>
                </p:oleObj>
              </mc:Choice>
              <mc:Fallback>
                <p:oleObj name="Visio" r:id="rId4" imgW="7122595" imgH="5202406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846262"/>
                        <a:ext cx="7696200" cy="562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95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 Components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Hardware Platforms</a:t>
            </a:r>
          </a:p>
          <a:p>
            <a:pPr lvl="1"/>
            <a:r>
              <a:rPr lang="en-US" smtClean="0"/>
              <a:t>Point 1</a:t>
            </a:r>
          </a:p>
          <a:p>
            <a:pPr lvl="1"/>
            <a:r>
              <a:rPr lang="en-US" smtClean="0"/>
              <a:t>Point 2</a:t>
            </a:r>
          </a:p>
          <a:p>
            <a:pPr lvl="1"/>
            <a:r>
              <a:rPr lang="en-US" smtClean="0"/>
              <a:t>Point 3</a:t>
            </a:r>
          </a:p>
          <a:p>
            <a:pPr lvl="1"/>
            <a:r>
              <a:rPr lang="en-US" smtClean="0"/>
              <a:t>Etc…</a:t>
            </a:r>
          </a:p>
          <a:p>
            <a:r>
              <a:rPr lang="en-US" smtClean="0"/>
              <a:t>Software Platforms / Technologies</a:t>
            </a:r>
          </a:p>
          <a:p>
            <a:pPr lvl="1"/>
            <a:r>
              <a:rPr lang="en-US" smtClean="0"/>
              <a:t>Point 1</a:t>
            </a:r>
          </a:p>
          <a:p>
            <a:pPr lvl="1"/>
            <a:r>
              <a:rPr lang="en-US" smtClean="0"/>
              <a:t>Point 2</a:t>
            </a:r>
          </a:p>
          <a:p>
            <a:pPr lvl="1"/>
            <a:r>
              <a:rPr lang="en-US" smtClean="0"/>
              <a:t>Point 3</a:t>
            </a:r>
          </a:p>
          <a:p>
            <a:pPr lvl="1"/>
            <a:r>
              <a:rPr lang="en-US" smtClean="0"/>
              <a:t>Etc…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7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 1</a:t>
            </a:r>
          </a:p>
          <a:p>
            <a:r>
              <a:rPr lang="en-US" dirty="0"/>
              <a:t>Point 2</a:t>
            </a:r>
          </a:p>
          <a:p>
            <a:r>
              <a:rPr lang="en-US" dirty="0"/>
              <a:t>Point 3</a:t>
            </a:r>
          </a:p>
          <a:p>
            <a:r>
              <a:rPr lang="en-US" dirty="0"/>
              <a:t>Etc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Risks</a:t>
            </a:r>
          </a:p>
        </p:txBody>
      </p:sp>
      <p:sp>
        <p:nvSpPr>
          <p:cNvPr id="1434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Risk 1</a:t>
            </a:r>
          </a:p>
          <a:p>
            <a:r>
              <a:rPr lang="en-US" smtClean="0"/>
              <a:t>Risk 2</a:t>
            </a:r>
          </a:p>
          <a:p>
            <a:r>
              <a:rPr lang="en-US" smtClean="0"/>
              <a:t>Risk 3</a:t>
            </a:r>
          </a:p>
          <a:p>
            <a:r>
              <a:rPr lang="en-US" smtClean="0"/>
              <a:t>Risk 4</a:t>
            </a:r>
          </a:p>
          <a:p>
            <a:r>
              <a:rPr lang="en-US" smtClean="0"/>
              <a:t>Etc…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8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Project Plan</a:t>
            </a:r>
            <a:br>
              <a:rPr lang="en-US" dirty="0" smtClean="0"/>
            </a:br>
            <a:r>
              <a:rPr lang="en-US" sz="3600" dirty="0" smtClean="0"/>
              <a:t>&lt;Project Title 36pt&gt;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18453B"/>
                </a:solidFill>
              </a:rPr>
              <a:t>Team &lt;Company Name 24pt&gt;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rgbClr val="18453B"/>
                </a:solidFill>
              </a:rPr>
              <a:t>&lt;Team Member 1 16pt&gt;</a:t>
            </a: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 dirty="0">
                <a:solidFill>
                  <a:srgbClr val="18453B"/>
                </a:solidFill>
              </a:rPr>
              <a:t>2 </a:t>
            </a:r>
            <a:r>
              <a:rPr lang="en-US" dirty="0" smtClean="0">
                <a:solidFill>
                  <a:srgbClr val="18453B"/>
                </a:solidFill>
              </a:rPr>
              <a:t>16pt&gt;</a:t>
            </a: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 dirty="0">
                <a:solidFill>
                  <a:srgbClr val="18453B"/>
                </a:solidFill>
              </a:rPr>
              <a:t>3 </a:t>
            </a:r>
            <a:r>
              <a:rPr lang="en-US" dirty="0" smtClean="0">
                <a:solidFill>
                  <a:srgbClr val="18453B"/>
                </a:solidFill>
              </a:rPr>
              <a:t>16pt&gt;</a:t>
            </a: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 dirty="0">
                <a:solidFill>
                  <a:srgbClr val="18453B"/>
                </a:solidFill>
              </a:rPr>
              <a:t>4 </a:t>
            </a:r>
            <a:r>
              <a:rPr lang="en-US" dirty="0" smtClean="0">
                <a:solidFill>
                  <a:srgbClr val="18453B"/>
                </a:solidFill>
              </a:rPr>
              <a:t>16pt&gt;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Fall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8029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Project Overview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Point 1</a:t>
            </a:r>
          </a:p>
          <a:p>
            <a:r>
              <a:rPr lang="en-US" dirty="0" smtClean="0"/>
              <a:t>Point 2</a:t>
            </a:r>
          </a:p>
          <a:p>
            <a:r>
              <a:rPr lang="en-US" dirty="0" smtClean="0"/>
              <a:t>Point 3</a:t>
            </a:r>
          </a:p>
          <a:p>
            <a:r>
              <a:rPr lang="en-US" dirty="0" smtClean="0"/>
              <a:t>Etc…</a:t>
            </a:r>
          </a:p>
          <a:p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86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Functional Specifications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Point 1</a:t>
            </a:r>
          </a:p>
          <a:p>
            <a:r>
              <a:rPr lang="en-US" smtClean="0"/>
              <a:t>Point 2</a:t>
            </a:r>
          </a:p>
          <a:p>
            <a:r>
              <a:rPr lang="en-US" smtClean="0"/>
              <a:t>Point 3</a:t>
            </a:r>
          </a:p>
          <a:p>
            <a:r>
              <a:rPr lang="en-US" smtClean="0"/>
              <a:t>Etc…</a:t>
            </a:r>
          </a:p>
          <a:p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6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 Specifications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Point 1</a:t>
            </a:r>
          </a:p>
          <a:p>
            <a:r>
              <a:rPr lang="en-US" smtClean="0"/>
              <a:t>Point 2</a:t>
            </a:r>
          </a:p>
          <a:p>
            <a:r>
              <a:rPr lang="en-US" smtClean="0"/>
              <a:t>Point 3</a:t>
            </a:r>
          </a:p>
          <a:p>
            <a:r>
              <a:rPr lang="en-US" smtClean="0"/>
              <a:t>Etc…</a:t>
            </a:r>
          </a:p>
          <a:p>
            <a:endParaRPr lang="en-US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07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Screen Mockups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20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Screen Mockups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38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</a:t>
            </a:r>
            <a:r>
              <a:rPr lang="en-US" dirty="0" smtClean="0"/>
              <a:t>Mockups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045E1-0FE6-45A6-B67D-90B784A3D26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4342" name="AutoShape 7" descr="https://mail.google.com/mail/?ui=2&amp;ik=19fa2ab919&amp;view=att&amp;th=12dd88d1930d18fa&amp;attid=0.1&amp;disp=inline&amp;realattid=f_gjkdyjhs0&amp;zw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4343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57400"/>
            <a:ext cx="2133600" cy="415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4" name="AutoShape 10" descr="https://mail.google.com/mail/?ui=2&amp;ik=19fa2ab919&amp;view=att&amp;th=12dd88d1930d18fa&amp;attid=0.2&amp;disp=inline&amp;realattid=f_gjkdyn2q1&amp;zw"/>
          <p:cNvSpPr>
            <a:spLocks noChangeAspect="1" noChangeArrowheads="1"/>
          </p:cNvSpPr>
          <p:nvPr/>
        </p:nvSpPr>
        <p:spPr bwMode="auto">
          <a:xfrm>
            <a:off x="296863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434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057400"/>
            <a:ext cx="2144713" cy="417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6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057400"/>
            <a:ext cx="2133600" cy="415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7" name="Picture 7" descr="https://lh5.googleusercontent.com/I5sTZXYXPJ9WYGWxhD0TcjomvlPqtjthsgFZmgTF3wLec4dmXK_AMh4CoEAyXbWSKCgVPUHv_GqaFCHNogswPH8nvK6Qhb84VGO3bpUXIPgHFQDtn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871788"/>
            <a:ext cx="1828800" cy="230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791200" y="4572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Example </a:t>
            </a:r>
            <a:r>
              <a:rPr lang="en-US" dirty="0" smtClean="0">
                <a:solidFill>
                  <a:srgbClr val="18453B"/>
                </a:solidFill>
              </a:rPr>
              <a:t>Screen Mockups</a:t>
            </a:r>
            <a:endParaRPr lang="en-US" dirty="0" smtClean="0">
              <a:solidFill>
                <a:srgbClr val="18453B"/>
              </a:solidFill>
            </a:endParaRP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58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Screen </a:t>
            </a:r>
            <a:r>
              <a:rPr lang="en-US" dirty="0" smtClean="0"/>
              <a:t>Mockup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CAE0C-15AD-43B3-A02C-B90BD12FC616}" type="slidenum">
              <a:rPr lang="en-US"/>
              <a:pPr>
                <a:defRPr/>
              </a:pPr>
              <a:t>9</a:t>
            </a:fld>
            <a:endParaRPr lang="en-US"/>
          </a:p>
        </p:txBody>
      </p:sp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05000"/>
            <a:ext cx="54864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791200" y="4572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Example </a:t>
            </a:r>
            <a:r>
              <a:rPr lang="en-US" dirty="0" smtClean="0">
                <a:solidFill>
                  <a:srgbClr val="18453B"/>
                </a:solidFill>
              </a:rPr>
              <a:t>Screen Mockup</a:t>
            </a:r>
            <a:endParaRPr lang="en-US" dirty="0" smtClean="0">
              <a:solidFill>
                <a:srgbClr val="18453B"/>
              </a:solidFill>
            </a:endParaRP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68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876</Words>
  <Application>Microsoft Office PowerPoint</Application>
  <PresentationFormat>On-screen Show (4:3)</PresentationFormat>
  <Paragraphs>172</Paragraphs>
  <Slides>16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Visio</vt:lpstr>
      <vt:lpstr>Read Me (Delete this slide.)</vt:lpstr>
      <vt:lpstr>Project Plan &lt;Project Title 36pt&gt;</vt:lpstr>
      <vt:lpstr>Project Overview</vt:lpstr>
      <vt:lpstr>Functional Specifications</vt:lpstr>
      <vt:lpstr>Design Specifications</vt:lpstr>
      <vt:lpstr>Screen Mockups</vt:lpstr>
      <vt:lpstr>Screen Mockups</vt:lpstr>
      <vt:lpstr>Screen Mockups</vt:lpstr>
      <vt:lpstr>Screen Mockup</vt:lpstr>
      <vt:lpstr>Technical Specifications</vt:lpstr>
      <vt:lpstr>System Architecture</vt:lpstr>
      <vt:lpstr>System Architecture</vt:lpstr>
      <vt:lpstr>System Architecture</vt:lpstr>
      <vt:lpstr>System Components</vt:lpstr>
      <vt:lpstr>Testing</vt:lpstr>
      <vt:lpstr>Risks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Wayne Dyksen</cp:lastModifiedBy>
  <cp:revision>52</cp:revision>
  <dcterms:created xsi:type="dcterms:W3CDTF">2006-08-16T00:00:00Z</dcterms:created>
  <dcterms:modified xsi:type="dcterms:W3CDTF">2011-09-12T14:55:39Z</dcterms:modified>
</cp:coreProperties>
</file>