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3" r:id="rId7"/>
    <p:sldId id="281" r:id="rId8"/>
    <p:sldId id="282" r:id="rId9"/>
    <p:sldId id="287" r:id="rId10"/>
    <p:sldId id="28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58" y="-2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3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6FCFD296-6337-4066-806A-8BECB781246A}"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156379022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6F04AEC-E7A6-432A-9315-10DA0CD41D5B}" type="slidenum">
              <a:rPr lang="en-US"/>
              <a:pPr>
                <a:defRPr/>
              </a:pPr>
              <a:t>‹#›</a:t>
            </a:fld>
            <a:endParaRPr lang="en-US"/>
          </a:p>
        </p:txBody>
      </p:sp>
    </p:spTree>
    <p:extLst>
      <p:ext uri="{BB962C8B-B14F-4D97-AF65-F5344CB8AC3E}">
        <p14:creationId xmlns:p14="http://schemas.microsoft.com/office/powerpoint/2010/main" val="351332469"/>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AF0BE89-9B15-4A5E-A457-74148193634D}"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FD8A008-6F77-4353-8BCE-201880AF79A0}"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7BFED00-FAD2-40BA-8CD7-41FF45E753D4}"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E285E71-B6AD-4329-AA6D-9EEB79D300AD}"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smtClean="0">
                <a:hlinkClick r:id="rId3"/>
              </a:rPr>
              <a:t>The Capstone Experience</a:t>
            </a:r>
            <a:endParaRPr lang="en-US" sz="3200" smtClean="0"/>
          </a:p>
        </p:txBody>
      </p:sp>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F7774926-5E3D-47C1-8716-39F4BE8F48CC}" type="slidenum">
              <a:rPr lang="en-US"/>
              <a:pPr>
                <a:defRPr/>
              </a:pPr>
              <a:t>‹#›</a:t>
            </a:fld>
            <a:endParaRPr lang="en-US"/>
          </a:p>
        </p:txBody>
      </p:sp>
    </p:spTree>
    <p:extLst>
      <p:ext uri="{BB962C8B-B14F-4D97-AF65-F5344CB8AC3E}">
        <p14:creationId xmlns:p14="http://schemas.microsoft.com/office/powerpoint/2010/main" val="75824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BA5137F1-2A96-4E1F-8DBA-59A7CAA92763}" type="slidenum">
              <a:rPr lang="en-US"/>
              <a:pPr>
                <a:defRPr/>
              </a:pPr>
              <a:t>‹#›</a:t>
            </a:fld>
            <a:endParaRPr lang="en-US"/>
          </a:p>
        </p:txBody>
      </p:sp>
    </p:spTree>
    <p:extLst>
      <p:ext uri="{BB962C8B-B14F-4D97-AF65-F5344CB8AC3E}">
        <p14:creationId xmlns:p14="http://schemas.microsoft.com/office/powerpoint/2010/main" val="2020955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5087B72E-2128-439B-AF45-E4B4C5CB185D}" type="slidenum">
              <a:rPr lang="en-US"/>
              <a:pPr>
                <a:defRPr/>
              </a:pPr>
              <a:t>‹#›</a:t>
            </a:fld>
            <a:endParaRPr lang="en-US"/>
          </a:p>
        </p:txBody>
      </p:sp>
    </p:spTree>
    <p:extLst>
      <p:ext uri="{BB962C8B-B14F-4D97-AF65-F5344CB8AC3E}">
        <p14:creationId xmlns:p14="http://schemas.microsoft.com/office/powerpoint/2010/main" val="3169150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1428C69A-E8CC-4E59-93B5-94EA1B4A2BC1}" type="slidenum">
              <a:rPr lang="en-US"/>
              <a:pPr>
                <a:defRPr/>
              </a:pPr>
              <a:t>‹#›</a:t>
            </a:fld>
            <a:endParaRPr lang="en-US"/>
          </a:p>
        </p:txBody>
      </p:sp>
    </p:spTree>
    <p:extLst>
      <p:ext uri="{BB962C8B-B14F-4D97-AF65-F5344CB8AC3E}">
        <p14:creationId xmlns:p14="http://schemas.microsoft.com/office/powerpoint/2010/main" val="2814559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E8FF74C9-B1DC-433F-B74B-1F46B150F254}" type="slidenum">
              <a:rPr lang="en-US"/>
              <a:pPr>
                <a:defRPr/>
              </a:pPr>
              <a:t>‹#›</a:t>
            </a:fld>
            <a:endParaRPr lang="en-US"/>
          </a:p>
        </p:txBody>
      </p:sp>
    </p:spTree>
    <p:extLst>
      <p:ext uri="{BB962C8B-B14F-4D97-AF65-F5344CB8AC3E}">
        <p14:creationId xmlns:p14="http://schemas.microsoft.com/office/powerpoint/2010/main" val="353726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3B2FBAA6-8520-4440-99E4-8D2985566970}" type="slidenum">
              <a:rPr lang="en-US"/>
              <a:pPr>
                <a:defRPr/>
              </a:pPr>
              <a:t>‹#›</a:t>
            </a:fld>
            <a:endParaRPr lang="en-US"/>
          </a:p>
        </p:txBody>
      </p:sp>
    </p:spTree>
    <p:extLst>
      <p:ext uri="{BB962C8B-B14F-4D97-AF65-F5344CB8AC3E}">
        <p14:creationId xmlns:p14="http://schemas.microsoft.com/office/powerpoint/2010/main" val="108309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8BEFB340-2D38-46EA-86FA-48F3E0C230BD}" type="slidenum">
              <a:rPr lang="en-US"/>
              <a:pPr>
                <a:defRPr/>
              </a:pPr>
              <a:t>‹#›</a:t>
            </a:fld>
            <a:endParaRPr lang="en-US"/>
          </a:p>
        </p:txBody>
      </p:sp>
    </p:spTree>
    <p:extLst>
      <p:ext uri="{BB962C8B-B14F-4D97-AF65-F5344CB8AC3E}">
        <p14:creationId xmlns:p14="http://schemas.microsoft.com/office/powerpoint/2010/main" val="2880692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027445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8FB00C60-AD32-47BA-8ED6-51B525263878}"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Read Me (Delete this slide.)	</a:t>
            </a:r>
            <a:r>
              <a:rPr lang="en-US" sz="2000" smtClean="0"/>
              <a:t>(1 of 2)</a:t>
            </a:r>
          </a:p>
        </p:txBody>
      </p:sp>
      <p:sp>
        <p:nvSpPr>
          <p:cNvPr id="3075" name="Content Placeholder 2"/>
          <p:cNvSpPr>
            <a:spLocks noGrp="1"/>
          </p:cNvSpPr>
          <p:nvPr>
            <p:ph idx="1"/>
          </p:nvPr>
        </p:nvSpPr>
        <p:spPr>
          <a:xfrm>
            <a:off x="457200" y="1600200"/>
            <a:ext cx="8229600" cy="5257800"/>
          </a:xfrm>
        </p:spPr>
        <p:txBody>
          <a:bodyPr rtlCol="0">
            <a:normAutofit fontScale="47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Very Brief Review of Project Overview</a:t>
            </a:r>
          </a:p>
          <a:p>
            <a:pPr lvl="2" eaLnBrk="1" fontAlgn="auto" hangingPunct="1">
              <a:spcAft>
                <a:spcPts val="0"/>
              </a:spcAft>
              <a:defRPr/>
            </a:pPr>
            <a:r>
              <a:rPr lang="en-US" dirty="0" smtClean="0"/>
              <a:t>Very Brief Review of System Architecture</a:t>
            </a:r>
          </a:p>
          <a:p>
            <a:pPr lvl="2" eaLnBrk="1" fontAlgn="auto" hangingPunct="1">
              <a:spcAft>
                <a:spcPts val="0"/>
              </a:spcAft>
              <a:defRPr/>
            </a:pPr>
            <a:r>
              <a:rPr lang="en-US" dirty="0" smtClean="0"/>
              <a:t>Software Demonstration (Skipping  All of the Screen Shot Slides)</a:t>
            </a:r>
          </a:p>
          <a:p>
            <a:pPr lvl="2" eaLnBrk="1" fontAlgn="auto" hangingPunct="1">
              <a:spcAft>
                <a:spcPts val="0"/>
              </a:spcAft>
              <a:defRPr/>
            </a:pPr>
            <a:r>
              <a:rPr lang="en-US" dirty="0" smtClean="0"/>
              <a:t>Brief 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software, possibly demonstrating 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p>
          <a:p>
            <a:pPr eaLnBrk="1" fontAlgn="auto" hangingPunct="1">
              <a:spcAft>
                <a:spcPts val="0"/>
              </a:spcAft>
              <a:buFont typeface="Arial" pitchFamily="34" charset="0"/>
              <a:buChar char="•"/>
              <a:defRPr/>
            </a:pPr>
            <a:r>
              <a:rPr lang="en-US" dirty="0" smtClean="0"/>
              <a:t>Content</a:t>
            </a:r>
          </a:p>
          <a:p>
            <a:pPr lvl="1" eaLnBrk="1" fontAlgn="auto" hangingPunct="1">
              <a:spcAft>
                <a:spcPts val="0"/>
              </a:spcAft>
              <a:defRPr/>
            </a:pPr>
            <a:r>
              <a:rPr lang="en-US" dirty="0" smtClean="0"/>
              <a:t>Do not include any company confidential information in your presentation since all presentations will be posted on the web site.</a:t>
            </a:r>
          </a:p>
          <a:p>
            <a:pPr lvl="1" eaLnBrk="1" fontAlgn="auto" hangingPunct="1">
              <a:spcAft>
                <a:spcPts val="0"/>
              </a:spcAft>
              <a:defRPr/>
            </a:pPr>
            <a:r>
              <a:rPr lang="en-US" dirty="0" smtClean="0"/>
              <a:t>Submit your presentation to your client for approval at least two working days in advance. </a:t>
            </a:r>
          </a:p>
          <a:p>
            <a:pPr lvl="1" eaLnBrk="1" fontAlgn="auto" hangingPunct="1">
              <a:spcAft>
                <a:spcPts val="0"/>
              </a:spcAft>
              <a:defRPr/>
            </a:pPr>
            <a:r>
              <a:rPr lang="en-US" dirty="0" smtClean="0"/>
              <a:t>Throughout the PowerPoint template, replace placeholders &lt;…&gt; with the appropriate information.</a:t>
            </a:r>
          </a:p>
          <a:p>
            <a:pPr lvl="1" eaLnBrk="1" fontAlgn="auto" hangingPunct="1">
              <a:spcAft>
                <a:spcPts val="0"/>
              </a:spcAft>
              <a:defRPr/>
            </a:pPr>
            <a:r>
              <a:rPr lang="en-US" dirty="0" smtClean="0"/>
              <a:t>Screen Shots</a:t>
            </a:r>
          </a:p>
          <a:p>
            <a:pPr lvl="2" eaLnBrk="1" fontAlgn="auto" hangingPunct="1">
              <a:spcAft>
                <a:spcPts val="0"/>
              </a:spcAft>
              <a:defRPr/>
            </a:pPr>
            <a:r>
              <a:rPr lang="en-US" dirty="0" smtClean="0"/>
              <a:t>The screen shots are intended for viewing by your client on the web so include as many  screen shots as necessary (</a:t>
            </a:r>
            <a:r>
              <a:rPr lang="en-US" dirty="0"/>
              <a:t>but at least three) </a:t>
            </a:r>
            <a:r>
              <a:rPr lang="en-US" dirty="0" smtClean="0"/>
              <a:t>to demonstrate the features of your completed software system.</a:t>
            </a:r>
          </a:p>
          <a:p>
            <a:pPr lvl="2" eaLnBrk="1" fontAlgn="auto" hangingPunct="1">
              <a:spcAft>
                <a:spcPts val="0"/>
              </a:spcAft>
              <a:defRPr/>
            </a:pPr>
            <a:r>
              <a:rPr lang="en-US" dirty="0"/>
              <a:t>You may duplicate the Screen Shot template slide as </a:t>
            </a:r>
            <a:r>
              <a:rPr lang="en-US" dirty="0" smtClean="0"/>
              <a:t>needed, replacing &lt;Title of Screen Shot&gt;  with an appropriate title. </a:t>
            </a:r>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EA8BC6B3-7AB7-4CAA-AEDB-9C68E9734401}"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E382693-A659-4DB5-ACE1-C5E591AF176C}" type="slidenum">
              <a:rPr lang="en-US"/>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Read Me (Delete this slide.)	</a:t>
            </a:r>
            <a:r>
              <a:rPr lang="en-US" sz="2000" smtClean="0"/>
              <a:t>(2 of 2)</a:t>
            </a:r>
          </a:p>
        </p:txBody>
      </p:sp>
      <p:sp>
        <p:nvSpPr>
          <p:cNvPr id="3075" name="Content Placeholder 2"/>
          <p:cNvSpPr>
            <a:spLocks noGrp="1"/>
          </p:cNvSpPr>
          <p:nvPr>
            <p:ph idx="1"/>
          </p:nvPr>
        </p:nvSpPr>
        <p:spPr>
          <a:xfrm>
            <a:off x="457200" y="1600200"/>
            <a:ext cx="8229600" cy="3352800"/>
          </a:xfrm>
        </p:spPr>
        <p:txBody>
          <a:bodyPr rtlCol="0">
            <a:normAutofit fontScale="47500" lnSpcReduction="20000"/>
          </a:bodyPr>
          <a:lstStyle/>
          <a:p>
            <a:pPr eaLnBrk="1" fontAlgn="auto" hangingPunct="1">
              <a:spcAft>
                <a:spcPts val="0"/>
              </a:spcAft>
              <a:buFont typeface="Arial" pitchFamily="34" charset="0"/>
              <a:buChar char="•"/>
              <a:defRPr/>
            </a:pPr>
            <a:r>
              <a:rPr lang="en-US" dirty="0" smtClean="0"/>
              <a:t>Required Template</a:t>
            </a:r>
          </a:p>
          <a:p>
            <a:pPr lvl="1" eaLnBrk="1" fontAlgn="auto" hangingPunct="1">
              <a:spcAft>
                <a:spcPts val="0"/>
              </a:spcAft>
              <a:defRPr/>
            </a:pPr>
            <a:r>
              <a:rPr lang="en-US" dirty="0" smtClean="0"/>
              <a:t>Do not edit the Slide Masters.</a:t>
            </a:r>
          </a:p>
          <a:p>
            <a:pPr lvl="1" eaLnBrk="1" fontAlgn="auto" hangingPunct="1">
              <a:spcAft>
                <a:spcPts val="0"/>
              </a:spcAft>
              <a:defRPr/>
            </a:pPr>
            <a:r>
              <a:rPr lang="en-US" dirty="0" smtClean="0"/>
              <a:t>Edit the slide center footer (Insert &gt; Header &amp; Footer), changing &lt;Company Name&gt; in the footer to your company name.</a:t>
            </a:r>
          </a:p>
          <a:p>
            <a:pPr lvl="1" eaLnBrk="1" fontAlgn="auto" hangingPunct="1">
              <a:spcAft>
                <a:spcPts val="0"/>
              </a:spcAft>
              <a:defRPr/>
            </a:pPr>
            <a:r>
              <a:rPr lang="en-US" dirty="0" smtClean="0"/>
              <a:t>Edit the Handout Master (6 Slides Per Page) as follows.</a:t>
            </a:r>
          </a:p>
          <a:p>
            <a:pPr lvl="2" eaLnBrk="1" fontAlgn="auto" hangingPunct="1">
              <a:spcAft>
                <a:spcPts val="0"/>
              </a:spcAft>
              <a:defRPr/>
            </a:pPr>
            <a:r>
              <a:rPr lang="en-US" dirty="0" smtClean="0"/>
              <a:t>In the left header, change &lt;Company Name&gt; to your company name.</a:t>
            </a:r>
          </a:p>
          <a:p>
            <a:pPr lvl="2" eaLnBrk="1" fontAlgn="auto" hangingPunct="1">
              <a:spcAft>
                <a:spcPts val="0"/>
              </a:spcAft>
              <a:defRPr/>
            </a:pPr>
            <a:r>
              <a:rPr lang="en-US" dirty="0" smtClean="0"/>
              <a:t>In the right footer, change &lt;Project Title&gt; to your project title.</a:t>
            </a:r>
          </a:p>
          <a:p>
            <a:pPr lvl="1" eaLnBrk="1" fontAlgn="auto" hangingPunct="1">
              <a:spcAft>
                <a:spcPts val="0"/>
              </a:spcAft>
              <a:defRPr/>
            </a:pPr>
            <a:r>
              <a:rPr lang="en-US" dirty="0" smtClean="0"/>
              <a:t>Do not change the organization of slides. </a:t>
            </a:r>
          </a:p>
          <a:p>
            <a:pPr eaLnBrk="1" fontAlgn="auto" hangingPunct="1">
              <a:spcAft>
                <a:spcPts val="0"/>
              </a:spcAft>
              <a:buFont typeface="Arial" pitchFamily="34" charset="0"/>
              <a:buChar char="•"/>
              <a:defRPr/>
            </a:pPr>
            <a:r>
              <a:rPr lang="en-US" dirty="0" smtClean="0"/>
              <a:t>Submission</a:t>
            </a:r>
          </a:p>
          <a:p>
            <a:pPr lvl="1" eaLnBrk="1" fontAlgn="auto" hangingPunct="1">
              <a:spcAft>
                <a:spcPts val="0"/>
              </a:spcAft>
              <a:defRPr/>
            </a:pPr>
            <a:r>
              <a:rPr lang="en-US" dirty="0" smtClean="0"/>
              <a:t>Although the presentations are scheduled over the course of four meetings, all teams must be prepared to present on the first day scheduled, Monday, November 7.</a:t>
            </a:r>
          </a:p>
          <a:p>
            <a:pPr lvl="1" eaLnBrk="1" fontAlgn="auto" hangingPunct="1">
              <a:spcAft>
                <a:spcPts val="0"/>
              </a:spcAft>
              <a:defRPr/>
            </a:pPr>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eaLnBrk="1" fontAlgn="auto" hangingPunct="1">
              <a:spcAft>
                <a:spcPts val="0"/>
              </a:spcAft>
              <a:defRPr/>
            </a:pPr>
            <a:r>
              <a:rPr lang="en-US" dirty="0" smtClean="0"/>
              <a:t>Email your presentation to </a:t>
            </a:r>
            <a:r>
              <a:rPr lang="en-US" dirty="0" smtClean="0">
                <a:hlinkClick r:id="rId3"/>
              </a:rPr>
              <a:t>Dr. D.</a:t>
            </a:r>
            <a:r>
              <a:rPr lang="en-US" dirty="0" smtClean="0"/>
              <a:t> by midnight, Sunday, November 6.</a:t>
            </a:r>
          </a:p>
          <a:p>
            <a:pPr lvl="1" eaLnBrk="1" fontAlgn="auto" hangingPunct="1">
              <a:spcAft>
                <a:spcPts val="0"/>
              </a:spcAft>
              <a:defRPr/>
            </a:pPr>
            <a:r>
              <a:rPr lang="en-US" dirty="0" smtClean="0"/>
              <a:t>For subject, use “Team  &lt;Company Name&gt;: Beta Presentation” as in “Team Sparrow: Beta Presentation”.</a:t>
            </a:r>
          </a:p>
          <a:p>
            <a:pPr lvl="1" eaLnBrk="1" fontAlgn="auto" hangingPunct="1">
              <a:spcAft>
                <a:spcPts val="0"/>
              </a:spcAft>
              <a:defRPr/>
            </a:pPr>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7D386E25-A07D-45D1-8EA4-F8E43B0BDDE7}"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smtClean="0">
                <a:solidFill>
                  <a:srgbClr val="18453B"/>
                </a:solidFill>
              </a:rPr>
              <a:t>Team &lt;Company Name 24pt&gt;</a:t>
            </a:r>
          </a:p>
          <a:p>
            <a:pPr eaLnBrk="1" hangingPunct="1">
              <a:spcBef>
                <a:spcPts val="600"/>
              </a:spcBef>
            </a:pPr>
            <a:r>
              <a:rPr lang="en-US" smtClean="0">
                <a:solidFill>
                  <a:srgbClr val="18453B"/>
                </a:solidFill>
              </a:rPr>
              <a:t>&lt;Team Member 1 16pt&gt;</a:t>
            </a:r>
          </a:p>
          <a:p>
            <a:pPr eaLnBrk="1" hangingPunct="1">
              <a:spcBef>
                <a:spcPct val="0"/>
              </a:spcBef>
            </a:pPr>
            <a:r>
              <a:rPr lang="en-US" smtClean="0">
                <a:solidFill>
                  <a:srgbClr val="18453B"/>
                </a:solidFill>
              </a:rPr>
              <a:t>&lt;Team Member 2 16pt&gt;</a:t>
            </a:r>
          </a:p>
          <a:p>
            <a:pPr eaLnBrk="1" hangingPunct="1">
              <a:spcBef>
                <a:spcPct val="0"/>
              </a:spcBef>
            </a:pPr>
            <a:r>
              <a:rPr lang="en-US" smtClean="0">
                <a:solidFill>
                  <a:srgbClr val="18453B"/>
                </a:solidFill>
              </a:rPr>
              <a:t>&lt;Team Member 3 16pt&gt;</a:t>
            </a:r>
          </a:p>
          <a:p>
            <a:pPr eaLnBrk="1" hangingPunct="1">
              <a:spcBef>
                <a:spcPct val="0"/>
              </a:spcBef>
            </a:pPr>
            <a:r>
              <a:rPr lang="en-US" smtClean="0">
                <a:solidFill>
                  <a:srgbClr val="18453B"/>
                </a:solidFill>
              </a:rPr>
              <a:t>&lt;Team Member 4 16pt&gt;</a:t>
            </a:r>
          </a:p>
          <a:p>
            <a:pPr eaLnBrk="1" hangingPunct="1">
              <a:spcBef>
                <a:spcPts val="600"/>
              </a:spcBef>
            </a:pPr>
            <a:r>
              <a:rPr lang="en-US" smtClean="0"/>
              <a:t>Department of Computer Science and Engineering</a:t>
            </a:r>
          </a:p>
          <a:p>
            <a:pPr eaLnBrk="1" hangingPunct="1">
              <a:spcBef>
                <a:spcPct val="0"/>
              </a:spcBef>
            </a:pPr>
            <a:r>
              <a:rPr lang="en-US" smtClean="0"/>
              <a:t>Michigan State University</a:t>
            </a:r>
          </a:p>
          <a:p>
            <a:pPr eaLnBrk="1" hangingPunct="1">
              <a:spcBef>
                <a:spcPts val="600"/>
              </a:spcBef>
            </a:pPr>
            <a:r>
              <a:rPr lang="en-US" smtClean="0"/>
              <a:t>Fall 2011</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0DB3B342-D0E8-4A81-8797-7CBD7406B51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D95CFAC8-0C84-4A16-890E-30F548B6F85A}"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08E1680-3DA7-4263-AEBE-47990DC661C3}"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28F963D7-4607-426A-99A3-210AE128FBAF}"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4921F422-017D-47A2-9079-E3DC85D7F4DD}"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9730AD8B-287E-4D3C-9A7C-F20228C5BC24}"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TotalTime>
  <Words>758</Words>
  <Application>Microsoft Office PowerPoint</Application>
  <PresentationFormat>On-screen Show (4:3)</PresentationFormat>
  <Paragraphs>104</Paragraphs>
  <Slides>10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Arial</vt:lpstr>
      <vt:lpstr>Wingdings</vt:lpstr>
      <vt:lpstr>Courier New</vt:lpstr>
      <vt:lpstr>Office Theme</vt:lpstr>
      <vt:lpstr>Read Me (Delete this slide.) (1 of 2)</vt:lpstr>
      <vt:lpstr>Read Me (Delete this slide.) (2 of 2)</vt:lpstr>
      <vt:lpstr>Beta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wrd</cp:lastModifiedBy>
  <cp:revision>73</cp:revision>
  <dcterms:created xsi:type="dcterms:W3CDTF">2006-08-16T00:00:00Z</dcterms:created>
  <dcterms:modified xsi:type="dcterms:W3CDTF">2011-10-26T14:39:23Z</dcterms:modified>
</cp:coreProperties>
</file>