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85" r:id="rId2"/>
    <p:sldId id="286" r:id="rId3"/>
    <p:sldId id="258" r:id="rId4"/>
    <p:sldId id="270" r:id="rId5"/>
    <p:sldId id="275" r:id="rId6"/>
    <p:sldId id="283" r:id="rId7"/>
    <p:sldId id="281" r:id="rId8"/>
    <p:sldId id="282"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a:t>
            </a:r>
            <a:r>
              <a:rPr lang="en-US" sz="1100" dirty="0" smtClean="0"/>
              <a:t>&lt;Team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a:t>
            </a:r>
            <a:r>
              <a:rPr lang="en-US" dirty="0" smtClean="0"/>
              <a:t>&lt;Team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a:t>
            </a:r>
            <a:r>
              <a:rPr lang="en-US" sz="1300" dirty="0" smtClean="0"/>
              <a:t>&lt;Team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a:t>
            </a:r>
            <a:r>
              <a:rPr lang="en-US" sz="1300" dirty="0" smtClean="0"/>
              <a:t>&lt;Team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a:t>
            </a:r>
            <a:r>
              <a:rPr lang="en-US" sz="1300" dirty="0" smtClean="0"/>
              <a:t>&lt;Team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9</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hlinkClick r:id="rId3"/>
              </a:rPr>
              <a:t>The Capstone</a:t>
            </a:r>
            <a:r>
              <a:rPr lang="en-US" sz="3200" baseline="0" dirty="0" smtClean="0">
                <a:hlinkClick r:id="rId3"/>
              </a:rPr>
              <a:t> Experience</a:t>
            </a:r>
            <a:endParaRPr lang="en-US" sz="32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a:t>
            </a:r>
            <a:r>
              <a:rPr lang="en-US" dirty="0" smtClean="0"/>
              <a:t>&lt;Team Name&gt; </a:t>
            </a:r>
            <a:r>
              <a:rPr lang="en-US" dirty="0" smtClean="0"/>
              <a:t>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a:t>
            </a:r>
            <a:r>
              <a:rPr lang="en-US" dirty="0" smtClean="0"/>
              <a:t>&lt;Team Name&gt; </a:t>
            </a:r>
            <a:r>
              <a:rPr lang="en-US" dirty="0" smtClean="0"/>
              <a:t>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1-08/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a:t>
            </a:r>
            <a:r>
              <a:rPr lang="en-US" dirty="0" smtClean="0"/>
              <a:t>Summary of </a:t>
            </a:r>
            <a:r>
              <a:rPr lang="en-US" dirty="0" smtClean="0"/>
              <a:t>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(2 of 2)</a:t>
            </a:r>
          </a:p>
        </p:txBody>
      </p:sp>
      <p:sp>
        <p:nvSpPr>
          <p:cNvPr id="3075" name="Content Placeholder 2"/>
          <p:cNvSpPr>
            <a:spLocks noGrp="1"/>
          </p:cNvSpPr>
          <p:nvPr>
            <p:ph idx="1"/>
          </p:nvPr>
        </p:nvSpPr>
        <p:spPr>
          <a:xfrm>
            <a:off x="457200" y="1600201"/>
            <a:ext cx="8229600" cy="3124199"/>
          </a:xfrm>
        </p:spPr>
        <p:txBody>
          <a:bodyPr>
            <a:normAutofit fontScale="475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a:t>
            </a:r>
            <a:r>
              <a:rPr lang="en-US" dirty="0" smtClean="0"/>
              <a:t>&lt;Team Name</a:t>
            </a:r>
            <a:r>
              <a:rPr lang="en-US" dirty="0" smtClean="0"/>
              <a:t>&gt; in the footer to your </a:t>
            </a:r>
            <a:r>
              <a:rPr lang="en-US" dirty="0" smtClean="0"/>
              <a:t>team name</a:t>
            </a:r>
            <a:r>
              <a:rPr lang="en-US" dirty="0" smtClean="0"/>
              <a:t>.</a:t>
            </a:r>
          </a:p>
          <a:p>
            <a:pPr lvl="1"/>
            <a:r>
              <a:rPr lang="en-US" dirty="0" smtClean="0"/>
              <a:t>Edit the Handout Master (6 Slides Per Page) as follows.</a:t>
            </a:r>
          </a:p>
          <a:p>
            <a:pPr lvl="2"/>
            <a:r>
              <a:rPr lang="en-US" dirty="0" smtClean="0"/>
              <a:t>In the left header, change </a:t>
            </a:r>
            <a:r>
              <a:rPr lang="en-US" dirty="0" smtClean="0"/>
              <a:t>&lt;Team </a:t>
            </a:r>
            <a:r>
              <a:rPr lang="en-US" dirty="0" smtClean="0"/>
              <a:t>Name&gt; to your </a:t>
            </a:r>
            <a:r>
              <a:rPr lang="en-US" dirty="0" smtClean="0"/>
              <a:t>team name</a:t>
            </a:r>
            <a:r>
              <a:rPr lang="en-US" dirty="0" smtClean="0"/>
              <a:t>.</a:t>
            </a:r>
          </a:p>
          <a:p>
            <a:pPr lvl="2"/>
            <a:r>
              <a:rPr lang="en-US" dirty="0" smtClean="0"/>
              <a:t>In the right footer, change &lt;Project Title&gt; to your project title.</a:t>
            </a:r>
          </a:p>
          <a:p>
            <a:pPr lvl="1"/>
            <a:r>
              <a:rPr lang="en-US" dirty="0" smtClean="0"/>
              <a:t>Do not change the organization of slides. </a:t>
            </a:r>
          </a:p>
          <a:p>
            <a:r>
              <a:rPr lang="en-US" dirty="0"/>
              <a:t>Submission</a:t>
            </a:r>
          </a:p>
          <a:p>
            <a:pPr lvl="1"/>
            <a:r>
              <a:rPr lang="en-US" dirty="0"/>
              <a:t>Although the presentations are scheduled over the course of four meetings, all teams must be prepared to present on the first day scheduled, Monday, </a:t>
            </a:r>
            <a:r>
              <a:rPr lang="en-US" dirty="0" smtClean="0"/>
              <a:t>October 17</a:t>
            </a:r>
            <a:r>
              <a:rPr lang="en-US" dirty="0" smtClean="0"/>
              <a:t>.</a:t>
            </a:r>
            <a:endParaRPr lang="en-US" dirty="0"/>
          </a:p>
          <a:p>
            <a:pPr lvl="1"/>
            <a:r>
              <a:rPr lang="en-US" dirty="0"/>
              <a:t>The order of the presentations will be posted on our </a:t>
            </a:r>
            <a:r>
              <a:rPr lang="en-US" dirty="0">
                <a:hlinkClick r:id="rId2"/>
              </a:rPr>
              <a:t>All-Hands Meetings</a:t>
            </a:r>
            <a:r>
              <a:rPr lang="en-US" dirty="0"/>
              <a:t> page in the afternoon or evening of the day before the first day scheduled for presentations.</a:t>
            </a:r>
          </a:p>
          <a:p>
            <a:pPr lvl="1"/>
            <a:r>
              <a:rPr lang="en-US" dirty="0"/>
              <a:t>Email your presentation to </a:t>
            </a:r>
            <a:r>
              <a:rPr lang="en-US" dirty="0">
                <a:hlinkClick r:id="rId3"/>
              </a:rPr>
              <a:t>Dr. D.</a:t>
            </a:r>
            <a:r>
              <a:rPr lang="en-US" dirty="0"/>
              <a:t> by midnight, Sunday, </a:t>
            </a:r>
            <a:r>
              <a:rPr lang="en-US" dirty="0" smtClean="0"/>
              <a:t>October 16.</a:t>
            </a:r>
            <a:endParaRPr lang="en-US" dirty="0"/>
          </a:p>
          <a:p>
            <a:pPr lvl="1"/>
            <a:r>
              <a:rPr lang="en-US" dirty="0"/>
              <a:t>For subject, use “Team  </a:t>
            </a:r>
            <a:r>
              <a:rPr lang="en-US" dirty="0" smtClean="0"/>
              <a:t>&lt;Team Name</a:t>
            </a:r>
            <a:r>
              <a:rPr lang="en-US" dirty="0"/>
              <a:t>&gt;: Alpha Presentation” as in “Team </a:t>
            </a:r>
            <a:r>
              <a:rPr lang="en-US" dirty="0" smtClean="0"/>
              <a:t>Boeing</a:t>
            </a:r>
            <a:r>
              <a:rPr lang="en-US" dirty="0" smtClean="0"/>
              <a:t>: </a:t>
            </a:r>
            <a:r>
              <a:rPr lang="en-US" dirty="0"/>
              <a:t>Alpha Presentation”.</a:t>
            </a:r>
          </a:p>
          <a:p>
            <a:pPr lvl="1"/>
            <a:r>
              <a:rPr lang="en-US" dirty="0"/>
              <a:t>Attach the PowerPoint source file named “team-</a:t>
            </a:r>
            <a:r>
              <a:rPr lang="en-US" dirty="0" smtClean="0"/>
              <a:t>&lt;team-name</a:t>
            </a:r>
            <a:r>
              <a:rPr lang="en-US" dirty="0"/>
              <a:t>&gt;-alpha-presentation.ppt” as in “team-urban-science-alpha-presentation.ppt”.</a:t>
            </a:r>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p:txBody>
          <a:bodyPr/>
          <a:lstStyle/>
          <a:p>
            <a:r>
              <a:rPr lang="en-US" sz="2400" dirty="0" smtClean="0">
                <a:solidFill>
                  <a:srgbClr val="18453B"/>
                </a:solidFill>
              </a:rPr>
              <a:t>Team </a:t>
            </a:r>
            <a:r>
              <a:rPr lang="en-US" sz="2400" dirty="0" smtClean="0">
                <a:solidFill>
                  <a:srgbClr val="18453B"/>
                </a:solidFill>
              </a:rPr>
              <a:t>&lt;Team Name </a:t>
            </a:r>
            <a:r>
              <a:rPr lang="en-US" sz="2400" dirty="0" smtClean="0">
                <a:solidFill>
                  <a:srgbClr val="18453B"/>
                </a:solidFill>
              </a:rPr>
              <a:t>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Fall 2011</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6521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a:t>
            </a:r>
            <a:r>
              <a:rPr lang="en-US" dirty="0" smtClean="0"/>
              <a:t>&lt;Team Name&gt; </a:t>
            </a:r>
            <a:r>
              <a:rPr lang="en-US" dirty="0" smtClean="0"/>
              <a:t>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561</Words>
  <Application>Microsoft Office PowerPoint</Application>
  <PresentationFormat>On-screen Show (4:3)</PresentationFormat>
  <Paragraphs>96</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wrd</cp:lastModifiedBy>
  <cp:revision>70</cp:revision>
  <dcterms:created xsi:type="dcterms:W3CDTF">2006-08-16T00:00:00Z</dcterms:created>
  <dcterms:modified xsi:type="dcterms:W3CDTF">2011-10-07T13:29:49Z</dcterms:modified>
</cp:coreProperties>
</file>